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3"/>
  </p:notesMasterIdLst>
  <p:sldIdLst>
    <p:sldId id="304" r:id="rId2"/>
    <p:sldId id="320" r:id="rId3"/>
    <p:sldId id="306" r:id="rId4"/>
    <p:sldId id="318" r:id="rId5"/>
    <p:sldId id="319" r:id="rId6"/>
    <p:sldId id="321" r:id="rId7"/>
    <p:sldId id="316" r:id="rId8"/>
    <p:sldId id="309" r:id="rId9"/>
    <p:sldId id="333" r:id="rId10"/>
    <p:sldId id="334" r:id="rId11"/>
    <p:sldId id="312" r:id="rId12"/>
    <p:sldId id="313" r:id="rId13"/>
    <p:sldId id="314" r:id="rId14"/>
    <p:sldId id="315" r:id="rId15"/>
    <p:sldId id="285" r:id="rId16"/>
    <p:sldId id="301" r:id="rId17"/>
    <p:sldId id="328" r:id="rId18"/>
    <p:sldId id="329" r:id="rId19"/>
    <p:sldId id="330" r:id="rId20"/>
    <p:sldId id="327" r:id="rId21"/>
    <p:sldId id="331" r:id="rId22"/>
  </p:sldIdLst>
  <p:sldSz cx="9144000" cy="6858000" type="screen4x3"/>
  <p:notesSz cx="6858000" cy="9144000"/>
  <p:embeddedFontLst>
    <p:embeddedFont>
      <p:font typeface="Verdana" panose="020B0604030504040204" pitchFamily="34" charset="0"/>
      <p:regular r:id="rId24"/>
      <p:bold r:id="rId25"/>
      <p:italic r:id="rId26"/>
      <p:boldItalic r:id="rId27"/>
    </p:embeddedFon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Book Antiqua" panose="02040602050305030304" pitchFamily="18" charset="0"/>
      <p:regular r:id="rId32"/>
      <p:bold r:id="rId33"/>
      <p:italic r:id="rId34"/>
      <p:boldItalic r:id="rId35"/>
    </p:embeddedFont>
    <p:embeddedFont>
      <p:font typeface="Nikosh" panose="02000000000000000000" pitchFamily="2" charset="0"/>
      <p:regular r:id="rId36"/>
    </p:embeddedFont>
    <p:embeddedFont>
      <p:font typeface="Cambria Math" panose="02040503050406030204" pitchFamily="18" charset="0"/>
      <p:regular r:id="rId37"/>
    </p:embeddedFont>
    <p:embeddedFont>
      <p:font typeface="NikoshBAN" panose="02000000000000000000" pitchFamily="2" charset="0"/>
      <p:regular r:id="rId38"/>
    </p:embeddedFont>
    <p:embeddedFont>
      <p:font typeface="Garamond" panose="02020404030301010803" pitchFamily="18" charset="0"/>
      <p:regular r:id="rId39"/>
      <p:bold r:id="rId40"/>
      <p:italic r:id="rId41"/>
    </p:embeddedFont>
    <p:embeddedFont>
      <p:font typeface="SutonnyMJ" pitchFamily="2" charset="0"/>
      <p:regular r:id="rId42"/>
      <p:bold r:id="rId43"/>
      <p:italic r:id="rId44"/>
      <p:bold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D8E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135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677E89-36BB-4C0F-B25D-37424793A780}" type="datetimeFigureOut">
              <a:rPr lang="en-US" smtClean="0"/>
              <a:t>11/27/2024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AD7ED8-9F84-47F6-9DD3-C27275BA6A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3666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D7ED8-9F84-47F6-9DD3-C27275BA6A4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85976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AD7ED8-9F84-47F6-9DD3-C27275BA6A4B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34951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11/27/2024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0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4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rainbow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Rounded Rectangular Callout 4"/>
          <p:cNvSpPr/>
          <p:nvPr/>
        </p:nvSpPr>
        <p:spPr>
          <a:xfrm>
            <a:off x="4019550" y="4105147"/>
            <a:ext cx="4400551" cy="1244199"/>
          </a:xfrm>
          <a:prstGeom prst="wedgeRoundRectCallout">
            <a:avLst>
              <a:gd name="adj1" fmla="val -61177"/>
              <a:gd name="adj2" fmla="val -186856"/>
              <a:gd name="adj3" fmla="val 16667"/>
            </a:avLst>
          </a:prstGeom>
          <a:noFill/>
          <a:ln w="101600" cap="sq" cmpd="dbl" algn="ctr">
            <a:solidFill>
              <a:srgbClr val="0000FF"/>
            </a:solidFill>
            <a:prstDash val="solid"/>
            <a:miter lim="800000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914124">
              <a:defRPr/>
            </a:pPr>
            <a:endParaRPr lang="en-US" sz="3000" b="1" kern="0" dirty="0" smtClean="0">
              <a:solidFill>
                <a:prstClr val="black"/>
              </a:solidFill>
              <a:latin typeface="Book Antiqua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055195" y="4176496"/>
            <a:ext cx="3810000" cy="1092232"/>
          </a:xfrm>
          <a:prstGeom prst="rect">
            <a:avLst/>
          </a:prstGeom>
          <a:noFill/>
        </p:spPr>
        <p:txBody>
          <a:bodyPr wrap="square" rtlCol="0">
            <a:prstTxWarp prst="text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124"/>
            <a:r>
              <a:rPr lang="bn-IN" sz="1400" b="1" dirty="0" smtClean="0">
                <a:ln w="11430"/>
                <a:blipFill dpi="0" rotWithShape="1"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a:blip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স্বাগতম</a:t>
            </a:r>
            <a:endParaRPr lang="en-US" sz="1400" b="1" dirty="0">
              <a:ln w="11430"/>
              <a:blipFill dpi="0" rotWithShape="1"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087202" y="283456"/>
            <a:ext cx="49695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সবাইকে স্বাগতম  </a:t>
            </a:r>
            <a:r>
              <a:rPr lang="en-US" sz="72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</a:t>
            </a:r>
            <a:endParaRPr lang="en-US" sz="72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3388" y="950855"/>
            <a:ext cx="3810000" cy="3605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3259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20000">
        <p15:prstTrans prst="pageCurlDouble" invX="1"/>
      </p:transition>
    </mc:Choice>
    <mc:Fallback xmlns="">
      <p:transition spd="slow" advTm="2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9500"/>
                            </p:stCondLst>
                            <p:childTnLst>
                              <p:par>
                                <p:cTn id="24" presetID="2" presetClass="entr" presetSubtype="12" fill="hold" grpId="0" nodeType="afterEffect">
                                  <p:stCondLst>
                                    <p:cond delay="50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9" grpId="0"/>
      <p:bldP spid="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400" y="990600"/>
            <a:ext cx="89916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i="1" dirty="0">
                <a:solidFill>
                  <a:srgbClr val="FF0000"/>
                </a:solidFill>
                <a:latin typeface="SutonnyMJ" pitchFamily="2" charset="0"/>
              </a:rPr>
              <a:t>(K) 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Kv‡b©vi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wee„wZ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(Carnot’s Statement)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>
                <a:latin typeface="SutonnyMJ" pitchFamily="2" charset="0"/>
              </a:rPr>
              <a:t>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wbw</a:t>
            </a:r>
            <a:r>
              <a:rPr lang="en-US" sz="2800" i="1" dirty="0">
                <a:latin typeface="SutonnyMJ" pitchFamily="2" charset="0"/>
              </a:rPr>
              <a:t>`©ó </a:t>
            </a:r>
            <a:r>
              <a:rPr lang="en-US" sz="2800" i="1" dirty="0" err="1">
                <a:latin typeface="SutonnyMJ" pitchFamily="2" charset="0"/>
              </a:rPr>
              <a:t>cwigvY</a:t>
            </a:r>
            <a:r>
              <a:rPr lang="en-US" sz="2800" i="1" dirty="0">
                <a:latin typeface="SutonnyMJ" pitchFamily="2" charset="0"/>
              </a:rPr>
              <a:t> Zvckw³‡K </a:t>
            </a:r>
            <a:r>
              <a:rPr lang="en-US" sz="2800" i="1" dirty="0" err="1">
                <a:latin typeface="SutonnyMJ" pitchFamily="2" charset="0"/>
              </a:rPr>
              <a:t>m¤ú~Y©iƒ‡c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hvwš¿K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smtClean="0">
                <a:latin typeface="SutonnyMJ" pitchFamily="2" charset="0"/>
              </a:rPr>
              <a:t>kw³‡Z </a:t>
            </a:r>
            <a:r>
              <a:rPr lang="en-US" sz="2800" i="1" dirty="0" err="1" smtClean="0">
                <a:latin typeface="SutonnyMJ" pitchFamily="2" charset="0"/>
              </a:rPr>
              <a:t>iƒcvšÍi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Ki‡Z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cv‡i</a:t>
            </a:r>
            <a:r>
              <a:rPr lang="en-US" sz="2800" i="1" dirty="0">
                <a:latin typeface="SutonnyMJ" pitchFamily="2" charset="0"/>
              </a:rPr>
              <a:t>, </a:t>
            </a:r>
            <a:r>
              <a:rPr lang="en-US" sz="2800" i="1" dirty="0" err="1">
                <a:latin typeface="SutonnyMJ" pitchFamily="2" charset="0"/>
              </a:rPr>
              <a:t>Ggb</a:t>
            </a:r>
            <a:r>
              <a:rPr lang="en-US" sz="2800" i="1" dirty="0">
                <a:latin typeface="SutonnyMJ" pitchFamily="2" charset="0"/>
              </a:rPr>
              <a:t> 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hš</a:t>
            </a:r>
            <a:r>
              <a:rPr lang="en-US" sz="2800" i="1" dirty="0">
                <a:latin typeface="SutonnyMJ" pitchFamily="2" charset="0"/>
              </a:rPr>
              <a:t>¿ ˆ</a:t>
            </a:r>
            <a:r>
              <a:rPr lang="en-US" sz="2800" i="1" dirty="0" err="1">
                <a:latin typeface="SutonnyMJ" pitchFamily="2" charset="0"/>
              </a:rPr>
              <a:t>Zwi</a:t>
            </a:r>
            <a:r>
              <a:rPr lang="en-US" sz="2800" i="1" dirty="0">
                <a:latin typeface="SutonnyMJ" pitchFamily="2" charset="0"/>
              </a:rPr>
              <a:t> m¤¢e </a:t>
            </a:r>
            <a:r>
              <a:rPr lang="en-US" sz="2800" i="1" dirty="0" err="1">
                <a:latin typeface="SutonnyMJ" pitchFamily="2" charset="0"/>
              </a:rPr>
              <a:t>bq</a:t>
            </a:r>
            <a:r>
              <a:rPr lang="en-US" sz="2800" i="1" dirty="0">
                <a:latin typeface="SutonnyMJ" pitchFamily="2" charset="0"/>
              </a:rPr>
              <a:t>|</a:t>
            </a:r>
          </a:p>
          <a:p>
            <a:r>
              <a:rPr lang="en-US" sz="2800" i="1" dirty="0">
                <a:solidFill>
                  <a:srgbClr val="FF0000"/>
                </a:solidFill>
                <a:latin typeface="SutonnyMJ" pitchFamily="2" charset="0"/>
              </a:rPr>
              <a:t>(L) 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cøv‡¼i 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wee„wZ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(Planck’s Statement)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latin typeface="SutonnyMJ" pitchFamily="2" charset="0"/>
              </a:rPr>
              <a:t>Ggb</a:t>
            </a:r>
            <a:r>
              <a:rPr lang="en-US" sz="2800" i="1" dirty="0">
                <a:latin typeface="SutonnyMJ" pitchFamily="2" charset="0"/>
              </a:rPr>
              <a:t> 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BwÄb</a:t>
            </a:r>
            <a:r>
              <a:rPr lang="en-US" sz="2800" i="1" dirty="0">
                <a:latin typeface="SutonnyMJ" pitchFamily="2" charset="0"/>
              </a:rPr>
              <a:t> ˆ</a:t>
            </a:r>
            <a:r>
              <a:rPr lang="en-US" sz="2800" i="1" dirty="0" err="1">
                <a:latin typeface="SutonnyMJ" pitchFamily="2" charset="0"/>
              </a:rPr>
              <a:t>Zwi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Kiv</a:t>
            </a:r>
            <a:r>
              <a:rPr lang="en-US" sz="2800" i="1" dirty="0">
                <a:latin typeface="SutonnyMJ" pitchFamily="2" charset="0"/>
              </a:rPr>
              <a:t> m¤¢e </a:t>
            </a:r>
            <a:r>
              <a:rPr lang="en-US" sz="2800" i="1" dirty="0" err="1">
                <a:latin typeface="SutonnyMJ" pitchFamily="2" charset="0"/>
              </a:rPr>
              <a:t>bq</a:t>
            </a:r>
            <a:r>
              <a:rPr lang="en-US" sz="2800" i="1" dirty="0">
                <a:latin typeface="SutonnyMJ" pitchFamily="2" charset="0"/>
              </a:rPr>
              <a:t>, </a:t>
            </a:r>
            <a:r>
              <a:rPr lang="en-US" sz="2800" i="1" dirty="0" err="1">
                <a:latin typeface="SutonnyMJ" pitchFamily="2" charset="0"/>
              </a:rPr>
              <a:t>hv</a:t>
            </a:r>
            <a:r>
              <a:rPr lang="en-US" sz="2800" i="1" dirty="0">
                <a:latin typeface="SutonnyMJ" pitchFamily="2" charset="0"/>
              </a:rPr>
              <a:t> 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Zvc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Drm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n‡Z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AbeiZ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Zvc</a:t>
            </a:r>
            <a:r>
              <a:rPr lang="en-US" sz="2800" i="1" dirty="0">
                <a:latin typeface="SutonnyMJ" pitchFamily="2" charset="0"/>
              </a:rPr>
              <a:t> †</a:t>
            </a:r>
            <a:r>
              <a:rPr lang="en-US" sz="2800" i="1" dirty="0" err="1">
                <a:latin typeface="SutonnyMJ" pitchFamily="2" charset="0"/>
              </a:rPr>
              <a:t>kvlY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K‡i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Zv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m¤ú~Y©iƒ‡c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Kv‡R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iƒcvšÍwiZ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Ki‡e</a:t>
            </a:r>
            <a:r>
              <a:rPr lang="en-US" sz="2800" i="1" dirty="0">
                <a:latin typeface="SutonnyMJ" pitchFamily="2" charset="0"/>
              </a:rPr>
              <a:t>|</a:t>
            </a:r>
          </a:p>
          <a:p>
            <a:r>
              <a:rPr lang="en-US" sz="2800" i="1" dirty="0">
                <a:solidFill>
                  <a:srgbClr val="FF0000"/>
                </a:solidFill>
                <a:latin typeface="SutonnyMJ" pitchFamily="2" charset="0"/>
              </a:rPr>
              <a:t>(M) 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K¬wmqv‡mi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wee„wZ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Clausius’s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Statement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)</a:t>
            </a:r>
            <a:r>
              <a:rPr lang="en-US" sz="2800" b="1" i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 err="1">
                <a:latin typeface="SutonnyMJ" pitchFamily="2" charset="0"/>
              </a:rPr>
              <a:t>evB‡ii</a:t>
            </a:r>
            <a:r>
              <a:rPr lang="en-US" sz="2800" i="1" dirty="0">
                <a:latin typeface="SutonnyMJ" pitchFamily="2" charset="0"/>
              </a:rPr>
              <a:t> kw³i </a:t>
            </a:r>
            <a:r>
              <a:rPr lang="en-US" sz="2800" i="1" dirty="0" err="1">
                <a:latin typeface="SutonnyMJ" pitchFamily="2" charset="0"/>
              </a:rPr>
              <a:t>mvnvh</a:t>
            </a:r>
            <a:r>
              <a:rPr lang="en-US" sz="2800" i="1" dirty="0">
                <a:latin typeface="SutonnyMJ" pitchFamily="2" charset="0"/>
              </a:rPr>
              <a:t>¨ </a:t>
            </a:r>
            <a:r>
              <a:rPr lang="en-US" sz="2800" i="1" dirty="0" err="1">
                <a:latin typeface="SutonnyMJ" pitchFamily="2" charset="0"/>
              </a:rPr>
              <a:t>Qvov</a:t>
            </a:r>
            <a:r>
              <a:rPr lang="en-US" sz="2800" i="1" dirty="0">
                <a:latin typeface="SutonnyMJ" pitchFamily="2" charset="0"/>
              </a:rPr>
              <a:t> 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¯^</a:t>
            </a:r>
            <a:r>
              <a:rPr lang="en-US" sz="2800" i="1" dirty="0" err="1" smtClean="0">
                <a:latin typeface="SutonnyMJ" pitchFamily="2" charset="0"/>
              </a:rPr>
              <a:t>qsw</a:t>
            </a:r>
            <a:r>
              <a:rPr lang="en-US" sz="2800" i="1" dirty="0" err="1">
                <a:latin typeface="SutonnyMJ"/>
              </a:rPr>
              <a:t>µ</a:t>
            </a:r>
            <a:r>
              <a:rPr lang="en-US" sz="2800" i="1" dirty="0" err="1" smtClean="0">
                <a:latin typeface="SutonnyMJ" pitchFamily="2" charset="0"/>
              </a:rPr>
              <a:t>q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h‡š¿i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c‡ÿ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wb¤œ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ZvcgvÎvi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>
                <a:latin typeface="SutonnyMJ" pitchFamily="2" charset="0"/>
              </a:rPr>
              <a:t>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e¯‘ </a:t>
            </a:r>
            <a:r>
              <a:rPr lang="en-US" sz="2800" i="1" dirty="0" err="1">
                <a:latin typeface="SutonnyMJ" pitchFamily="2" charset="0"/>
              </a:rPr>
              <a:t>n‡Z</a:t>
            </a:r>
            <a:r>
              <a:rPr lang="en-US" sz="2800" i="1" dirty="0">
                <a:latin typeface="SutonnyMJ" pitchFamily="2" charset="0"/>
              </a:rPr>
              <a:t> D”P </a:t>
            </a:r>
            <a:r>
              <a:rPr lang="en-US" sz="2800" i="1" dirty="0" err="1">
                <a:latin typeface="SutonnyMJ" pitchFamily="2" charset="0"/>
              </a:rPr>
              <a:t>ZvcgvÎvi</a:t>
            </a:r>
            <a:r>
              <a:rPr lang="en-US" sz="2800" i="1" dirty="0">
                <a:latin typeface="SutonnyMJ" pitchFamily="2" charset="0"/>
              </a:rPr>
              <a:t> 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e¯‘‡Z </a:t>
            </a:r>
            <a:r>
              <a:rPr lang="en-US" sz="2800" i="1" dirty="0" err="1">
                <a:latin typeface="SutonnyMJ" pitchFamily="2" charset="0"/>
              </a:rPr>
              <a:t>Zv‡ci</a:t>
            </a:r>
            <a:r>
              <a:rPr lang="en-US" sz="2800" i="1" dirty="0">
                <a:latin typeface="SutonnyMJ" pitchFamily="2" charset="0"/>
              </a:rPr>
              <a:t> ¯’</a:t>
            </a:r>
            <a:r>
              <a:rPr lang="en-US" sz="2800" i="1" dirty="0" err="1">
                <a:latin typeface="SutonnyMJ" pitchFamily="2" charset="0"/>
              </a:rPr>
              <a:t>vbvšÍi</a:t>
            </a:r>
            <a:r>
              <a:rPr lang="en-US" sz="2800" i="1" dirty="0">
                <a:latin typeface="SutonnyMJ" pitchFamily="2" charset="0"/>
              </a:rPr>
              <a:t> m¤¢e </a:t>
            </a:r>
            <a:r>
              <a:rPr lang="en-US" sz="2800" i="1" dirty="0" err="1">
                <a:latin typeface="SutonnyMJ" pitchFamily="2" charset="0"/>
              </a:rPr>
              <a:t>bq</a:t>
            </a:r>
            <a:r>
              <a:rPr lang="en-US" sz="2800" i="1" dirty="0">
                <a:latin typeface="SutonnyMJ" pitchFamily="2" charset="0"/>
              </a:rPr>
              <a:t>|</a:t>
            </a:r>
          </a:p>
          <a:p>
            <a:r>
              <a:rPr lang="en-US" sz="2800" i="1" dirty="0">
                <a:solidFill>
                  <a:srgbClr val="FF0000"/>
                </a:solidFill>
                <a:latin typeface="SutonnyMJ" pitchFamily="2" charset="0"/>
              </a:rPr>
              <a:t>(N) 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†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Kjwf‡bi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SutonnyMJ" pitchFamily="2" charset="0"/>
              </a:rPr>
              <a:t>wee„wZ</a:t>
            </a:r>
            <a:r>
              <a:rPr lang="en-US" sz="2800" b="1" i="1" dirty="0">
                <a:solidFill>
                  <a:srgbClr val="FF0000"/>
                </a:solidFill>
                <a:latin typeface="SutonnyMJ" pitchFamily="2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(Kelvin’s Statement)</a:t>
            </a:r>
            <a:r>
              <a:rPr lang="en-US" sz="28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800" i="1" dirty="0">
                <a:latin typeface="SutonnyMJ" pitchFamily="2" charset="0"/>
              </a:rPr>
              <a:t>†</a:t>
            </a:r>
            <a:r>
              <a:rPr lang="en-US" sz="2800" i="1" dirty="0" err="1">
                <a:latin typeface="SutonnyMJ" pitchFamily="2" charset="0"/>
              </a:rPr>
              <a:t>Kv‡bv</a:t>
            </a:r>
            <a:r>
              <a:rPr lang="en-US" sz="2800" i="1" dirty="0">
                <a:latin typeface="SutonnyMJ" pitchFamily="2" charset="0"/>
              </a:rPr>
              <a:t> e¯‘‡K </a:t>
            </a:r>
            <a:r>
              <a:rPr lang="en-US" sz="2800" i="1" dirty="0" err="1" smtClean="0">
                <a:latin typeface="SutonnyMJ" pitchFamily="2" charset="0"/>
              </a:rPr>
              <a:t>Zvi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cwicv‡k</a:t>
            </a:r>
            <a:r>
              <a:rPr lang="en-US" sz="2800" i="1" dirty="0">
                <a:latin typeface="SutonnyMJ" pitchFamily="2" charset="0"/>
              </a:rPr>
              <a:t>¦©i </a:t>
            </a:r>
            <a:r>
              <a:rPr lang="en-US" sz="2800" i="1" dirty="0" err="1">
                <a:latin typeface="SutonnyMJ" pitchFamily="2" charset="0"/>
              </a:rPr>
              <a:t>kxZjZg</a:t>
            </a:r>
            <a:r>
              <a:rPr lang="en-US" sz="2800" i="1" dirty="0">
                <a:latin typeface="SutonnyMJ" pitchFamily="2" charset="0"/>
              </a:rPr>
              <a:t> Ask </a:t>
            </a:r>
            <a:r>
              <a:rPr lang="en-US" sz="2800" i="1" dirty="0" err="1">
                <a:latin typeface="SutonnyMJ" pitchFamily="2" charset="0"/>
              </a:rPr>
              <a:t>n‡Z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AwaKZi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 smtClean="0">
                <a:latin typeface="SutonnyMJ" pitchFamily="2" charset="0"/>
              </a:rPr>
              <a:t>kxZj</a:t>
            </a:r>
            <a:r>
              <a:rPr lang="en-US" sz="2800" i="1" dirty="0" smtClean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K‡i</a:t>
            </a:r>
            <a:r>
              <a:rPr lang="en-US" sz="2800" i="1" dirty="0">
                <a:latin typeface="SutonnyMJ" pitchFamily="2" charset="0"/>
              </a:rPr>
              <a:t> kw³i </a:t>
            </a:r>
            <a:r>
              <a:rPr lang="en-US" sz="2800" i="1" dirty="0" err="1">
                <a:latin typeface="SutonnyMJ" pitchFamily="2" charset="0"/>
              </a:rPr>
              <a:t>Aweivg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mieivn</a:t>
            </a:r>
            <a:r>
              <a:rPr lang="en-US" sz="2800" i="1" dirty="0">
                <a:latin typeface="SutonnyMJ" pitchFamily="2" charset="0"/>
              </a:rPr>
              <a:t> </a:t>
            </a:r>
            <a:r>
              <a:rPr lang="en-US" sz="2800" i="1" dirty="0" err="1">
                <a:latin typeface="SutonnyMJ" pitchFamily="2" charset="0"/>
              </a:rPr>
              <a:t>cvIqv</a:t>
            </a:r>
            <a:r>
              <a:rPr lang="en-US" sz="2800" i="1" dirty="0">
                <a:latin typeface="SutonnyMJ" pitchFamily="2" charset="0"/>
              </a:rPr>
              <a:t> m¤¢e </a:t>
            </a:r>
            <a:r>
              <a:rPr lang="en-US" sz="2800" i="1" dirty="0" err="1">
                <a:latin typeface="SutonnyMJ" pitchFamily="2" charset="0"/>
              </a:rPr>
              <a:t>bq</a:t>
            </a:r>
            <a:r>
              <a:rPr lang="en-US" sz="2800" i="1" dirty="0">
                <a:latin typeface="SutonnyMJ" pitchFamily="2" charset="0"/>
              </a:rPr>
              <a:t>|</a:t>
            </a:r>
            <a:endParaRPr lang="en-US" sz="2800" dirty="0">
              <a:latin typeface="SutonnyMJ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124200" y="228600"/>
            <a:ext cx="3810000" cy="584775"/>
          </a:xfrm>
          <a:prstGeom prst="rect">
            <a:avLst/>
          </a:prstGeom>
          <a:solidFill>
            <a:srgbClr val="32D8E0"/>
          </a:solidFill>
        </p:spPr>
        <p:txBody>
          <a:bodyPr wrap="square" rtlCol="0">
            <a:spAutoFit/>
          </a:bodyPr>
          <a:lstStyle/>
          <a:p>
            <a:r>
              <a:rPr lang="bn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তাপগতি বিদ্যার দ্বিতীয় সূত্র 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584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71800" y="381000"/>
            <a:ext cx="3026791" cy="646331"/>
          </a:xfrm>
          <a:prstGeom prst="rect">
            <a:avLst/>
          </a:prstGeom>
          <a:solidFill>
            <a:srgbClr val="32D8E0"/>
          </a:solidFill>
        </p:spPr>
        <p:txBody>
          <a:bodyPr wrap="none">
            <a:spAutoFit/>
          </a:bodyPr>
          <a:lstStyle/>
          <a:p>
            <a:r>
              <a:rPr lang="as-IN" sz="360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 ইঞ্জিনের দক্ষতা</a:t>
            </a:r>
            <a:endParaRPr lang="as-IN" sz="36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52400" y="1097340"/>
            <a:ext cx="8763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কোনো তাপ ইঞ্জিন দ্বারা কাজের রূপান্তরিত তাপশক্তির পরিমাণ ইঞ্জিন দ্বারা শোষিত তাপশক্তির পরিমাণের অনুপাতকে ইঞ্জিনের </a:t>
            </a:r>
            <a:r>
              <a:rPr lang="as-IN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দক্ষতা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 কর্মদক্ষতা বলে।</a:t>
            </a:r>
            <a:endParaRPr lang="en-US" sz="32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19100" y="2737009"/>
                <a:ext cx="822960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s-IN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ইঞ্জিনের দক্ষতা</a:t>
                </a:r>
                <a:r>
                  <a:rPr lang="bn-IN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</a:t>
                </a:r>
                <a:r>
                  <a:rPr lang="en-US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IN" sz="4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</a:rPr>
                  <a:t>η </a:t>
                </a:r>
                <a:r>
                  <a:rPr lang="bn-IN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</a:rPr>
                  <a:t>=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ইঞ্জিন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দ্বারা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কাজে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রূপান্তরিত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তাপ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শক্তি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ইঞ্জিন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দ্বারা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শোষিত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তাপশক্তি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bn-IN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en-US" sz="20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%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100" y="2737009"/>
                <a:ext cx="8229600" cy="787716"/>
              </a:xfrm>
              <a:prstGeom prst="rect">
                <a:avLst/>
              </a:prstGeom>
              <a:blipFill>
                <a:blip r:embed="rId3"/>
                <a:stretch>
                  <a:fillRect l="-963" t="-26357" b="-294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2770695" y="3603699"/>
            <a:ext cx="2769493" cy="855619"/>
            <a:chOff x="2770695" y="3603699"/>
            <a:chExt cx="2769493" cy="8556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770695" y="3603699"/>
                  <a:ext cx="1496505" cy="8556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bn-IN" sz="3600" dirty="0" smtClean="0"/>
                    <a:t>=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0695" y="3603699"/>
                  <a:ext cx="1496505" cy="855619"/>
                </a:xfrm>
                <a:prstGeom prst="rect">
                  <a:avLst/>
                </a:prstGeom>
                <a:blipFill>
                  <a:blip r:embed="rId4"/>
                  <a:stretch>
                    <a:fillRect l="-18776" t="-4255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150659" y="3778624"/>
                  <a:ext cx="1389529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59" y="3778624"/>
                  <a:ext cx="1389529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877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1422162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685800" y="2423369"/>
                <a:ext cx="8229600" cy="7877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as-IN" sz="2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ইঞ্জিনের দক্ষতা</a:t>
                </a:r>
                <a:r>
                  <a:rPr lang="bn-IN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, </a:t>
                </a:r>
                <a:r>
                  <a:rPr lang="en-US" sz="16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</a:rPr>
                  <a:t> </a:t>
                </a:r>
                <a:r>
                  <a:rPr lang="bn-IN" sz="40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</a:rPr>
                  <a:t>η</a:t>
                </a:r>
                <a:r>
                  <a:rPr lang="bn-IN" sz="4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</a:rPr>
                  <a:t> </a:t>
                </a:r>
                <a:r>
                  <a:rPr lang="bn-IN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</a:rPr>
                  <a:t>=</a:t>
                </a:r>
                <a:r>
                  <a:rPr lang="en-US" sz="28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ইঞ্জিন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দ্বারা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কাজে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রূপান্তরিত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তাপ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শক্তি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</m:t>
                        </m:r>
                      </m:num>
                      <m:den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ইঞ্জিন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দ্বারা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শোষিত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তাপশক্তি</m:t>
                        </m:r>
                        <m:r>
                          <a:rPr lang="bn-IN" sz="20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</m:t>
                        </m:r>
                      </m:den>
                    </m:f>
                    <m:r>
                      <a:rPr lang="bn-IN" sz="200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sz="20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100</m:t>
                    </m:r>
                    <m:r>
                      <a:rPr lang="en-US" sz="2000" b="0" i="1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%</m:t>
                    </m:r>
                  </m:oMath>
                </a14:m>
                <a:endPara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5800" y="2423369"/>
                <a:ext cx="8229600" cy="787716"/>
              </a:xfrm>
              <a:prstGeom prst="rect">
                <a:avLst/>
              </a:prstGeom>
              <a:blipFill>
                <a:blip r:embed="rId3"/>
                <a:stretch>
                  <a:fillRect l="-963" t="-27132" b="-286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9" name="Group 8"/>
          <p:cNvGrpSpPr/>
          <p:nvPr/>
        </p:nvGrpSpPr>
        <p:grpSpPr>
          <a:xfrm>
            <a:off x="2971800" y="3276010"/>
            <a:ext cx="2769493" cy="855619"/>
            <a:chOff x="2770695" y="3603699"/>
            <a:chExt cx="2769493" cy="8556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2770695" y="3603699"/>
                  <a:ext cx="1496505" cy="85561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r>
                    <a:rPr lang="bn-IN" sz="3600" dirty="0" smtClean="0"/>
                    <a:t>=</a:t>
                  </a:r>
                  <a:r>
                    <a:rPr lang="en-US" sz="3600" dirty="0" smtClean="0"/>
                    <a:t> </a:t>
                  </a:r>
                  <a14:m>
                    <m:oMath xmlns:m="http://schemas.openxmlformats.org/officeDocument/2006/math">
                      <m:f>
                        <m:fPr>
                          <m:ctrlPr>
                            <a:rPr lang="en-US" sz="3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3600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3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  <m:sub>
                              <m:r>
                                <a:rPr lang="en-US" sz="36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den>
                      </m:f>
                    </m:oMath>
                  </a14:m>
                  <a:endParaRPr lang="en-US" sz="1600" dirty="0"/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770695" y="3603699"/>
                  <a:ext cx="1496505" cy="855619"/>
                </a:xfrm>
                <a:prstGeom prst="rect">
                  <a:avLst/>
                </a:prstGeom>
                <a:blipFill>
                  <a:blip r:embed="rId4"/>
                  <a:stretch>
                    <a:fillRect l="-18776" t="-4255" b="-851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150659" y="3778624"/>
                  <a:ext cx="1389529" cy="46166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50659" y="3778624"/>
                  <a:ext cx="1389529" cy="461665"/>
                </a:xfrm>
                <a:prstGeom prst="rect">
                  <a:avLst/>
                </a:prstGeom>
                <a:blipFill>
                  <a:blip r:embed="rId5"/>
                  <a:stretch>
                    <a:fillRect r="-877" b="-526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3" name="Rectangle 2"/>
          <p:cNvSpPr/>
          <p:nvPr/>
        </p:nvSpPr>
        <p:spPr>
          <a:xfrm>
            <a:off x="3419652" y="324059"/>
            <a:ext cx="2228495" cy="646331"/>
          </a:xfrm>
          <a:prstGeom prst="rect">
            <a:avLst/>
          </a:prstGeom>
          <a:solidFill>
            <a:srgbClr val="32D8E0"/>
          </a:solidFill>
        </p:spPr>
        <p:txBody>
          <a:bodyPr wrap="none">
            <a:spAutoFit/>
          </a:bodyPr>
          <a:lstStyle/>
          <a:p>
            <a:r>
              <a:rPr lang="as-IN" sz="3600" b="1" dirty="0">
                <a:latin typeface="NikoshBAN" panose="02000000000000000000" pitchFamily="2" charset="0"/>
                <a:cs typeface="NikoshBAN" panose="02000000000000000000" pitchFamily="2" charset="0"/>
              </a:rPr>
              <a:t>দক্ষতার হিসাব</a:t>
            </a:r>
            <a:endParaRPr lang="as-IN" sz="3600" b="1" i="0" dirty="0">
              <a:effectLst/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8099" y="1057489"/>
            <a:ext cx="89916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ধরা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যাক</a:t>
            </a:r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 ইঞ্জিনে কার্যরত পদার্থ 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তাপমাত্রার উৎস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হতে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পরিমাণ তাপ গ্রহণ করে 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পরিমাণ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কাজ সম্পাদন করে এবং অবশিষ্ট তাপ 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Q</a:t>
            </a:r>
            <a:r>
              <a:rPr lang="en-US" sz="28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​ ,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8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​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তাপমাত্রার তাপগ্রাহকে বর্জন করে। তাহলে কার্যে পরিণত তাপের পরিমাণ, 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W=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</a:t>
            </a:r>
            <a:r>
              <a:rPr lang="en-US" sz="2800" baseline="-250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Q</a:t>
            </a:r>
            <a:r>
              <a:rPr lang="en-US" sz="2800" baseline="-250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/>
            </a:r>
            <a:b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</a:br>
            <a:endParaRPr lang="en-US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741730" y="4080257"/>
            <a:ext cx="3220067" cy="963985"/>
            <a:chOff x="2805652" y="4118182"/>
            <a:chExt cx="3063486" cy="87992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/>
                <p:cNvSpPr txBox="1"/>
                <p:nvPr/>
              </p:nvSpPr>
              <p:spPr>
                <a:xfrm>
                  <a:off x="2805652" y="4118182"/>
                  <a:ext cx="1828800" cy="879921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𝑄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0" name="TextBox 9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652" y="4118182"/>
                  <a:ext cx="1828800" cy="87992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Rectangle 10"/>
                <p:cNvSpPr/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1" name="Rectangle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3" name="Group 12"/>
          <p:cNvGrpSpPr/>
          <p:nvPr/>
        </p:nvGrpSpPr>
        <p:grpSpPr>
          <a:xfrm>
            <a:off x="2741730" y="5033135"/>
            <a:ext cx="3220067" cy="877100"/>
            <a:chOff x="2805652" y="4118182"/>
            <a:chExt cx="3063486" cy="800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/>
                <p:cNvSpPr txBox="1"/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800" b="0" i="1" smtClean="0">
                            <a:latin typeface="Cambria Math" panose="02040503050406030204" pitchFamily="18" charset="0"/>
                          </a:rPr>
                          <m:t>−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4" name="TextBox 1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/>
                <p:cNvSpPr/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5" name="Rectangle 1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/>
              <p:cNvSpPr txBox="1"/>
              <p:nvPr/>
            </p:nvSpPr>
            <p:spPr>
              <a:xfrm>
                <a:off x="6781800" y="5299638"/>
                <a:ext cx="1828800" cy="87818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2400" dirty="0" smtClean="0">
                    <a:ea typeface="Cambria Math" panose="02040503050406030204" pitchFamily="18" charset="0"/>
                  </a:rPr>
                  <a:t>[</a:t>
                </a:r>
                <a:r>
                  <a:rPr lang="en-US" sz="2000" dirty="0" smtClean="0">
                    <a:ea typeface="Cambria Math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∴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  <m:r>
                      <a:rPr lang="en-US" sz="2400" i="1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  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num>
                      <m:den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den>
                    </m:f>
                  </m:oMath>
                </a14:m>
                <a:r>
                  <a:rPr lang="en-US" sz="2400" dirty="0" smtClean="0">
                    <a:ea typeface="Cambria Math" panose="02040503050406030204" pitchFamily="18" charset="0"/>
                  </a:rPr>
                  <a:t>]</a:t>
                </a:r>
                <a:endParaRPr lang="en-US" sz="2400" dirty="0"/>
              </a:p>
              <a:p>
                <a:endParaRPr lang="en-US" sz="2000" dirty="0"/>
              </a:p>
            </p:txBody>
          </p:sp>
        </mc:Choice>
        <mc:Fallback xmlns="">
          <p:sp>
            <p:nvSpPr>
              <p:cNvPr id="16" name="TextBox 1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1800" y="5299638"/>
                <a:ext cx="1828800" cy="878189"/>
              </a:xfrm>
              <a:prstGeom prst="rect">
                <a:avLst/>
              </a:prstGeom>
              <a:blipFill>
                <a:blip r:embed="rId10"/>
                <a:stretch>
                  <a:fillRect l="-10333" t="-13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7" name="Group 16"/>
          <p:cNvGrpSpPr/>
          <p:nvPr/>
        </p:nvGrpSpPr>
        <p:grpSpPr>
          <a:xfrm>
            <a:off x="2420471" y="5898549"/>
            <a:ext cx="3447197" cy="877100"/>
            <a:chOff x="2805652" y="4118182"/>
            <a:chExt cx="3063486" cy="800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/>
                <p:cNvSpPr txBox="1"/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∴</m:t>
                        </m:r>
                        <m:r>
                          <m:rPr>
                            <m:nor/>
                          </m:rPr>
                          <a:rPr lang="bn-IN" sz="28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Times New Roman" panose="02020603050405020304" pitchFamily="18" charset="0"/>
                          </a:rPr>
                          <m:t>η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18" name="TextBox 1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Rectangle 18"/>
                <p:cNvSpPr/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9" name="Rectangle 1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0" name="TextBox 19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16518284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000"/>
                            </p:stCondLst>
                            <p:childTnLst>
                              <p:par>
                                <p:cTn id="3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9000"/>
                            </p:stCondLst>
                            <p:childTnLst>
                              <p:par>
                                <p:cTn id="4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 animBg="1"/>
      <p:bldP spid="5" grpId="0"/>
      <p:bldP spid="16" grpId="0"/>
      <p:bldP spid="2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90500" y="304800"/>
            <a:ext cx="8763000" cy="523220"/>
          </a:xfrm>
          <a:prstGeom prst="rect">
            <a:avLst/>
          </a:prstGeom>
          <a:solidFill>
            <a:srgbClr val="32D8E0"/>
          </a:solidFill>
        </p:spPr>
        <p:txBody>
          <a:bodyPr wrap="square">
            <a:spAutoFit/>
          </a:bodyPr>
          <a:lstStyle/>
          <a:p>
            <a:r>
              <a:rPr lang="bn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i-sans-serif"/>
              </a:rPr>
              <a:t>   </a:t>
            </a:r>
            <a:r>
              <a:rPr lang="as-IN" sz="28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i-sans-serif"/>
              </a:rPr>
              <a:t>কার্নো </a:t>
            </a:r>
            <a:r>
              <a:rPr lang="as-IN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ui-sans-serif"/>
              </a:rPr>
              <a:t>ইঞ্জিনের দক্ষতা কখনোই 100% হতে পারে না।</a:t>
            </a:r>
            <a:endParaRPr lang="as-IN" sz="28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ui-sans-serif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0" y="1333884"/>
                <a:ext cx="9144000" cy="304698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কার্নো ইঞ্জিনের দক্ষতা, </a:t>
                </a:r>
                <a:r>
                  <a:rPr lang="bn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                                                               </a:t>
                </a:r>
              </a:p>
              <a:p>
                <a:endParaRPr lang="bn-I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i-sans-serif"/>
                </a:endParaRPr>
              </a:p>
              <a:p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এই 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সমীকরণে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b>
                      <m:sSub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 dirty="0" smtClean="0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 dirty="0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KaTeX_Main"/>
                  </a:rPr>
                  <a:t>​</a:t>
                </a: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থেকে দেখা যায় কার্নো ইঞ্জিনের দক্ষতা শুধুমাত্র উৎস ও তাপমাত্রার ওপর নির্ভর করে। উৎস ও তাপগ্রাহকের মধ্যে তাপমাত্রার পার্থক্য যত বেশি হবে দক্ষতাও তত বৃদ্ধি পাবে। এখন </a:t>
                </a:r>
                <a:r>
                  <a:rPr lang="el-GR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η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= 100%</a:t>
                </a:r>
                <a:r>
                  <a:rPr lang="el-GR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হতে পারে যদি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=0</a:t>
                </a: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হয়। অর্থাৎ পরম শূন্য তাপমাত্রায় এটি সম্ভব। কিন্তু কোনো বস্তুর তাপমাত্রাকে কখনই 0</a:t>
                </a: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K-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এ নামানো যায় না। ফলে কার্নোর ইঞ্জিনও 100% দক্ষ হতে পারে না।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333884"/>
                <a:ext cx="9144000" cy="3046988"/>
              </a:xfrm>
              <a:prstGeom prst="rect">
                <a:avLst/>
              </a:prstGeom>
              <a:blipFill>
                <a:blip r:embed="rId2"/>
                <a:stretch>
                  <a:fillRect l="-1133" t="-1800" r="-933" b="-42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2924601" y="1097412"/>
            <a:ext cx="3447197" cy="877100"/>
            <a:chOff x="2805652" y="4118182"/>
            <a:chExt cx="3063486" cy="800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bn-IN" sz="28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Times New Roman" panose="02020603050405020304" pitchFamily="18" charset="0"/>
                          </a:rPr>
                          <m:t>η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0" name="TextBox 9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19020709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1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449542"/>
            <a:ext cx="8762999" cy="830997"/>
          </a:xfrm>
          <a:prstGeom prst="rect">
            <a:avLst/>
          </a:prstGeom>
          <a:solidFill>
            <a:srgbClr val="32D8E0"/>
          </a:solidFill>
        </p:spPr>
        <p:txBody>
          <a:bodyPr wrap="square">
            <a:spAutoFit/>
          </a:bodyPr>
          <a:lstStyle/>
          <a:p>
            <a:r>
              <a:rPr lang="as-IN" sz="2400" b="1" dirty="0">
                <a:latin typeface="ui-sans-serif"/>
              </a:rPr>
              <a:t>তাপগ্রাহকের তাপমাত্রা হ্রাস পেলে কার্নো ইঞ্জিনের দক্ষতা বৃদ্ধি পায়।</a:t>
            </a:r>
            <a:endParaRPr lang="as-IN" sz="2400" b="1" i="0" dirty="0">
              <a:effectLst/>
              <a:latin typeface="ui-sans-serif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28600" y="1720840"/>
                <a:ext cx="86106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কার্নো ইঞ্জিন দ্বারা কাজে রূপান্তরিত তাপশক্তি ও ইঞ্জিন দ্বারা শোষিত তাপশক্তির অনুপাতকে কার্নো ইঞ্জিনের দক্ষতা বলে। </a:t>
                </a:r>
                <a:endParaRPr lang="bn-I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i-sans-serif"/>
                </a:endParaRPr>
              </a:p>
              <a:p>
                <a:endParaRPr lang="bn-I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i-sans-serif"/>
                </a:endParaRPr>
              </a:p>
              <a:p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কার্নো 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ইঞ্জিনের দক্ষতা, </a:t>
                </a:r>
                <a:endParaRPr lang="bn-I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i-sans-serif"/>
                </a:endParaRPr>
              </a:p>
              <a:p>
                <a:endParaRPr lang="bn-IN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i-sans-serif"/>
                </a:endParaRPr>
              </a:p>
              <a:p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সমীকরণে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, 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KaTeX_Main"/>
                  </a:rPr>
                  <a:t>​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হলো উৎসের তাপমাত্রা </a:t>
                </a:r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এবং</a:t>
                </a:r>
                <a:r>
                  <a:rPr lang="en-US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KaTeX_Main"/>
                  </a:rPr>
                  <a:t>​</a:t>
                </a:r>
                <a:r>
                  <a:rPr lang="bn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KaTeX_Main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তাপগ্রাহকের তাপমাত্রা। উক্ত সমীকরণ অনুসারে 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এর মান যত হ্রাস </a:t>
                </a:r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পাবে</a:t>
                </a:r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endParaRPr lang="bn-IN" sz="2400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ui-sans-serif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এর মান তত বৃদ্ধি পাবে</a:t>
                </a:r>
                <a:r>
                  <a:rPr lang="as-IN" sz="2400" dirty="0" smtClean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।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bn-IN" sz="2400" i="1" smtClean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  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sz="2400" i="1">
                        <a:ln w="0"/>
                        <a:effectLst>
                          <a:outerShdw blurRad="38100" dist="19050" dir="2700000" algn="tl" rotWithShape="0">
                            <a:schemeClr val="dk1">
                              <a:alpha val="40000"/>
                            </a:schemeClr>
                          </a:outerShdw>
                        </a:effectLst>
                        <a:latin typeface="Cambria Math" panose="02040503050406030204" pitchFamily="18" charset="0"/>
                      </a:rPr>
                      <m:t>−</m:t>
                    </m:r>
                    <m:sSub>
                      <m:sSubPr>
                        <m:ctrlP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 </a:t>
                </a:r>
                <a:r>
                  <a:rPr lang="as-IN" sz="2400" dirty="0">
                    <a:ln w="0"/>
                    <a:effectLst>
                      <a:outerShdw blurRad="38100" dist="19050" dir="2700000" algn="tl" rotWithShape="0">
                        <a:schemeClr val="dk1">
                          <a:alpha val="40000"/>
                        </a:schemeClr>
                      </a:outerShdw>
                    </a:effectLst>
                    <a:latin typeface="ui-sans-serif"/>
                  </a:rPr>
                  <a:t>এর মান যত বাড়বে কার্নো ইঞ্জিনের দক্ষতা তত বাড়বে। এ কারণে তাপগ্রাহকের তাপমাত্রা হ্রাস পেলে কার্নো ইঞ্জিনের দক্ষতা বৃদ্ধি পায়।</a:t>
                </a:r>
                <a:endParaRPr lang="en-US" sz="2400" dirty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720840"/>
                <a:ext cx="8610600" cy="3785652"/>
              </a:xfrm>
              <a:prstGeom prst="rect">
                <a:avLst/>
              </a:prstGeom>
              <a:blipFill>
                <a:blip r:embed="rId2"/>
                <a:stretch>
                  <a:fillRect l="-1275" t="-1449" r="-1841" b="-322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/>
          <p:cNvGrpSpPr/>
          <p:nvPr/>
        </p:nvGrpSpPr>
        <p:grpSpPr>
          <a:xfrm>
            <a:off x="3505200" y="2590800"/>
            <a:ext cx="3447197" cy="877100"/>
            <a:chOff x="2805652" y="4118182"/>
            <a:chExt cx="3063486" cy="80061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bn-IN" sz="2800" dirty="0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Times New Roman" panose="02020603050405020304" pitchFamily="18" charset="0"/>
                          </a:rPr>
                          <m:t>η</m:t>
                        </m:r>
                        <m:r>
                          <a:rPr lang="en-US" sz="2800" i="1" smtClean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num>
                          <m:den>
                            <m:sSub>
                              <m:sSubPr>
                                <m:ctrlPr>
                                  <a:rPr lang="en-US" sz="280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e>
                              <m:sub>
                                <m:r>
                                  <a:rPr lang="en-US" sz="28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05652" y="4118182"/>
                  <a:ext cx="1828800" cy="80061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bn-IN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×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100</m:t>
                        </m:r>
                        <m:r>
                          <a:rPr lang="en-US" sz="2400" i="1">
                            <a:ln w="0"/>
                            <a:effectLst>
                              <a:outerShdw blurRad="38100" dist="19050" dir="2700000" algn="tl" rotWithShape="0">
                                <a:schemeClr val="dk1">
                                  <a:alpha val="40000"/>
                                </a:schemeClr>
                              </a:outerShdw>
                            </a:effectLs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%</m:t>
                        </m:r>
                      </m:oMath>
                    </m:oMathPara>
                  </a14:m>
                  <a:endParaRPr lang="en-US" sz="2400" dirty="0">
                    <a:latin typeface="Times New Roman" panose="020206030504050203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8305" y="4334033"/>
                  <a:ext cx="1400833" cy="46166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7" name="TextBox 6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34004014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:\Downloads\Modern-Interior-Design-and-feet-beautiful-villa-design-Kerala-home-design-and-floor-plans-Beautiful-House-Plans-Idea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482" y="0"/>
            <a:ext cx="9144000" cy="4953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5918" y="228600"/>
            <a:ext cx="2743200" cy="68580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বাড়ীর</a:t>
            </a:r>
            <a:r>
              <a:rPr lang="en-US" sz="3600" dirty="0" smtClean="0">
                <a:latin typeface="NikoshBAN" pitchFamily="2" charset="0"/>
                <a:cs typeface="NikoshBAN" pitchFamily="2" charset="0"/>
              </a:rPr>
              <a:t> </a:t>
            </a:r>
            <a:r>
              <a:rPr lang="en-US" sz="3600" dirty="0" err="1" smtClean="0">
                <a:latin typeface="NikoshBAN" pitchFamily="2" charset="0"/>
                <a:cs typeface="NikoshBAN" pitchFamily="2" charset="0"/>
              </a:rPr>
              <a:t>কাজ</a:t>
            </a:r>
            <a:endParaRPr lang="en-US" sz="3600" dirty="0">
              <a:latin typeface="NikoshBAN" pitchFamily="2" charset="0"/>
              <a:cs typeface="NikoshBAN" pitchFamily="2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itle 1"/>
              <p:cNvSpPr txBox="1">
                <a:spLocks/>
              </p:cNvSpPr>
              <p:nvPr/>
            </p:nvSpPr>
            <p:spPr>
              <a:xfrm>
                <a:off x="85165" y="4961965"/>
                <a:ext cx="8991600" cy="1335259"/>
              </a:xfrm>
              <a:prstGeom prst="rect">
                <a:avLst/>
              </a:prstGeom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vert="horz" lIns="91440" tIns="45720" rIns="91440" bIns="45720" rtlCol="0" anchor="ctr">
                <a:noAutofit/>
              </a:bodyPr>
              <a:lstStyle/>
              <a:p>
                <a:pPr>
                  <a:spcBef>
                    <a:spcPct val="0"/>
                  </a:spcBef>
                </a:pP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কোন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সিস্টেম</a:t>
                </a:r>
                <a:r>
                  <a:rPr kumimoji="0" lang="en-US" sz="32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পরিবেশ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থেকে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noProof="0" dirty="0" smtClean="0">
                        <a:latin typeface="Cambria Math"/>
                        <a:ea typeface="Cambria Math"/>
                      </a:rPr>
                      <m:t>8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00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𝐽</m:t>
                    </m:r>
                  </m:oMath>
                </a14:m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তাপশক্তি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শোষণ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করায়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এর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অন্তঃস্থ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শক্তি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3200" i="1" noProof="0" dirty="0" smtClean="0">
                        <a:latin typeface="Cambria Math"/>
                        <a:ea typeface="Cambria Math"/>
                      </a:rPr>
                      <m:t>5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00</m:t>
                    </m:r>
                    <m:r>
                      <a:rPr lang="en-US" sz="3200" i="1">
                        <a:latin typeface="Cambria Math"/>
                        <a:ea typeface="Cambria Math"/>
                      </a:rPr>
                      <m:t>𝐽</m:t>
                    </m:r>
                  </m:oMath>
                </a14:m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বৃদ্ধি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kumimoji="0" lang="en-US" sz="3200" b="0" i="0" u="none" strike="noStrike" kern="1200" cap="none" spc="0" normalizeH="0" noProof="0" dirty="0" err="1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পেল</a:t>
                </a:r>
                <a:r>
                  <a:rPr kumimoji="0" lang="en-US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।</a:t>
                </a:r>
                <a:r>
                  <a:rPr lang="en-US" sz="3200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en-US" sz="3200" dirty="0" err="1">
                    <a:latin typeface="NikoshBAN" pitchFamily="2" charset="0"/>
                    <a:cs typeface="NikoshBAN" pitchFamily="2" charset="0"/>
                  </a:rPr>
                  <a:t>সিস্টেম</a:t>
                </a:r>
                <a:r>
                  <a:rPr lang="en-US" sz="3200" dirty="0">
                    <a:latin typeface="NikoshBAN" pitchFamily="2" charset="0"/>
                    <a:cs typeface="NikoshBAN" pitchFamily="2" charset="0"/>
                  </a:rPr>
                  <a:t> 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কর্তৃক </a:t>
                </a:r>
                <a:r>
                  <a:rPr lang="en-US" sz="3200" dirty="0" err="1" smtClean="0">
                    <a:latin typeface="NikoshBAN" pitchFamily="2" charset="0"/>
                    <a:cs typeface="NikoshBAN" pitchFamily="2" charset="0"/>
                  </a:rPr>
                  <a:t>পরিবে</a:t>
                </a:r>
                <a:r>
                  <a:rPr lang="bn-IN" sz="3200" dirty="0" smtClean="0">
                    <a:latin typeface="NikoshBAN" pitchFamily="2" charset="0"/>
                    <a:cs typeface="NikoshBAN" pitchFamily="2" charset="0"/>
                  </a:rPr>
                  <a:t>শের উপর সম্পাদিত কাজ </a:t>
                </a:r>
                <a:r>
                  <a:rPr kumimoji="0" lang="bn-IN" sz="3200" b="0" i="0" u="none" strike="noStrike" kern="1200" cap="none" spc="0" normalizeH="0" noProof="0" dirty="0" smtClean="0">
                    <a:ln>
                      <a:noFill/>
                    </a:ln>
                    <a:solidFill>
                      <a:schemeClr val="dk1"/>
                    </a:solidFill>
                    <a:effectLst/>
                    <a:uLnTx/>
                    <a:uFillTx/>
                    <a:latin typeface="NikoshBAN" pitchFamily="2" charset="0"/>
                    <a:cs typeface="NikoshBAN" pitchFamily="2" charset="0"/>
                  </a:rPr>
                  <a:t>নির্ণয় কর? </a:t>
                </a:r>
                <a:endParaRPr kumimoji="0" lang="en-US" sz="3200" b="0" i="0" u="none" strike="noStrike" kern="1200" cap="none" spc="0" normalizeH="0" baseline="0" noProof="0" dirty="0" smtClean="0">
                  <a:ln>
                    <a:noFill/>
                  </a:ln>
                  <a:solidFill>
                    <a:schemeClr val="dk1"/>
                  </a:solidFill>
                  <a:effectLst/>
                  <a:uLnTx/>
                  <a:uFillTx/>
                  <a:latin typeface="NikoshBAN" pitchFamily="2" charset="0"/>
                  <a:cs typeface="NikoshBAN" pitchFamily="2" charset="0"/>
                </a:endParaRPr>
              </a:p>
            </p:txBody>
          </p:sp>
        </mc:Choice>
        <mc:Fallback xmlns="">
          <p:sp>
            <p:nvSpPr>
              <p:cNvPr id="5" name="Tit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165" y="4961965"/>
                <a:ext cx="8991600" cy="1335259"/>
              </a:xfrm>
              <a:prstGeom prst="rect">
                <a:avLst/>
              </a:prstGeom>
              <a:blipFill>
                <a:blip r:embed="rId3"/>
                <a:stretch>
                  <a:fillRect l="-1623" t="-12556" r="-1555" b="-2197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38827111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483400" y="152400"/>
            <a:ext cx="2177199" cy="769441"/>
          </a:xfrm>
          <a:prstGeom prst="rect">
            <a:avLst/>
          </a:prstGeom>
          <a:solidFill>
            <a:srgbClr val="32D8E0"/>
          </a:solidFill>
        </p:spPr>
        <p:txBody>
          <a:bodyPr wrap="none">
            <a:spAutoFit/>
          </a:bodyPr>
          <a:lstStyle/>
          <a:p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বাড়ির</a:t>
            </a:r>
            <a:r>
              <a:rPr lang="en-US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4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কাজ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28600" y="894947"/>
            <a:ext cx="8839200" cy="57308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</a:pPr>
            <a:r>
              <a:rPr lang="bn-BD" sz="3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একটি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কার্ণো ইঞ্জিনের তাপ উৎসের ও তাপ গ্রাহকের তাপমাত্রা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যথাক্রমে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1200</a:t>
            </a:r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ডিগ্রী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 </a:t>
            </a:r>
            <a:r>
              <a:rPr lang="en-US" sz="36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সেল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. ও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600</a:t>
            </a: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ডিগ্রী সেল.। এতে চারটি ধাপে সম্পাদিত কাজের পরিমাণ যথাক্রমে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1100</a:t>
            </a:r>
            <a:r>
              <a:rPr lang="bn-BD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জুল, 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1150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জুল,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 600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জুল ও</a:t>
            </a:r>
            <a:r>
              <a:rPr lang="en-U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  300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জুল</a:t>
            </a:r>
            <a:r>
              <a:rPr lang="en-US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</a:t>
            </a:r>
            <a:r>
              <a:rPr lang="bn-BD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।</a:t>
            </a:r>
            <a:endParaRPr lang="bn-BD" sz="28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" pitchFamily="2" charset="0"/>
              <a:cs typeface="Nikosh" pitchFamily="2" charset="0"/>
            </a:endParaRPr>
          </a:p>
          <a:p>
            <a:pPr lvl="0">
              <a:spcBef>
                <a:spcPct val="20000"/>
              </a:spcBef>
            </a:pPr>
            <a:r>
              <a:rPr lang="bn-BD" sz="3600" dirty="0">
                <a:solidFill>
                  <a:prstClr val="black"/>
                </a:solidFill>
                <a:latin typeface="Nikosh" pitchFamily="2" charset="0"/>
                <a:cs typeface="Nikosh" pitchFamily="2" charset="0"/>
              </a:rPr>
              <a:t>  </a:t>
            </a:r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ক) কার্ণো চক্র কী?</a:t>
            </a:r>
          </a:p>
          <a:p>
            <a:pPr lvl="0">
              <a:spcBef>
                <a:spcPct val="20000"/>
              </a:spcBef>
            </a:pPr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 খ) কার্ণো চক্র একটি প্রত্যাবর্তী প্রক্রিয়া -ব্যাখ্যা কর।</a:t>
            </a:r>
          </a:p>
          <a:p>
            <a:pPr lvl="0">
              <a:spcBef>
                <a:spcPct val="20000"/>
              </a:spcBef>
            </a:pPr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 গ) কৃতকাজের পরিমাণ নির্ণয় কর।</a:t>
            </a:r>
          </a:p>
          <a:p>
            <a:pPr lvl="0">
              <a:spcBef>
                <a:spcPct val="20000"/>
              </a:spcBef>
            </a:pPr>
            <a:r>
              <a:rPr lang="bn-BD" sz="32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  ঘ) ইঞ্জিনের দক্ষতা বৃদ্ধিকল্পে তুমি এর উৎসের তাপমাত্রা বাড়াবে নাকি এর গ্রাহকের তাপমাত্রা  সমপরিমান কমাবে? তুলনামূলক বিশ্লেষণসহ মতামত দাও। 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11769455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419600" y="1524000"/>
            <a:ext cx="4191000" cy="1652588"/>
          </a:xfrm>
          <a:prstGeom prst="wedgeRectCallout">
            <a:avLst>
              <a:gd name="adj1" fmla="val -83923"/>
              <a:gd name="adj2" fmla="val 81773"/>
            </a:avLst>
          </a:prstGeom>
          <a:solidFill>
            <a:srgbClr val="AB946B"/>
          </a:solidFill>
          <a:ln w="15875" cap="rnd" cmpd="sng" algn="ctr">
            <a:solidFill>
              <a:srgbClr val="AB946B">
                <a:shade val="50000"/>
              </a:srgbClr>
            </a:solidFill>
            <a:prstDash val="solid"/>
          </a:ln>
          <a:effectLst/>
        </p:spPr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3271" y="1636933"/>
            <a:ext cx="400733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জানালা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দৃশ্য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একটি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কম্পিউটার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0" dirty="0" err="1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সারাবিশ্ব</a:t>
            </a:r>
            <a:r>
              <a:rPr lang="en-US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</a:t>
            </a: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3048949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87700"/>
            <a:ext cx="5105400" cy="367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Callout 2"/>
          <p:cNvSpPr/>
          <p:nvPr/>
        </p:nvSpPr>
        <p:spPr>
          <a:xfrm>
            <a:off x="1214438" y="838200"/>
            <a:ext cx="2486025" cy="1774825"/>
          </a:xfrm>
          <a:prstGeom prst="wedgeEllipseCallout">
            <a:avLst>
              <a:gd name="adj1" fmla="val -21382"/>
              <a:gd name="adj2" fmla="val 67883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4" name="Rectangular Callout 3"/>
          <p:cNvSpPr/>
          <p:nvPr/>
        </p:nvSpPr>
        <p:spPr>
          <a:xfrm>
            <a:off x="4038600" y="1535112"/>
            <a:ext cx="4952999" cy="1284288"/>
          </a:xfrm>
          <a:prstGeom prst="wedgeRectCallout">
            <a:avLst>
              <a:gd name="adj1" fmla="val -70901"/>
              <a:gd name="adj2" fmla="val 13307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prstClr val="white"/>
              </a:solidFill>
              <a:latin typeface="Garamond" panose="02020404030301010803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14800" y="1636933"/>
            <a:ext cx="48767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শতভাগ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অনলাইন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শিক্ষা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কার্যক্রম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চালু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,</a:t>
            </a:r>
            <a:endParaRPr lang="en-US" sz="2800" kern="0" dirty="0">
              <a:blipFill>
                <a:blip r:embed="rId3"/>
                <a:stretch>
                  <a:fillRect/>
                </a:stretch>
              </a:blipFill>
              <a:effectLst>
                <a:glow rad="127000">
                  <a:srgbClr val="E7E6E6">
                    <a:lumMod val="90000"/>
                  </a:srgbClr>
                </a:glo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ফেলের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হার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শূন্যের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কোটায়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যাবে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00" kern="0" dirty="0" err="1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চলে</a:t>
            </a:r>
            <a:r>
              <a:rPr lang="en-US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।  </a:t>
            </a:r>
            <a:r>
              <a:rPr lang="bn-IN" sz="2800" kern="0" dirty="0" smtClean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endParaRPr lang="en-US" sz="400" kern="0" dirty="0">
              <a:solidFill>
                <a:sysClr val="windowText" lastClr="000000"/>
              </a:solidFill>
              <a:latin typeface="Verdan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352987" y="947384"/>
            <a:ext cx="2362199" cy="2509736"/>
          </a:xfrm>
          <a:prstGeom prst="rect">
            <a:avLst/>
          </a:prstGeom>
        </p:spPr>
        <p:txBody>
          <a:bodyPr>
            <a:prstTxWarp prst="textArchUpPour">
              <a:avLst/>
            </a:prstTxWarp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ডিজিটাল 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3600" kern="0" dirty="0">
                <a:blipFill>
                  <a:blip r:embed="rId3"/>
                  <a:stretch>
                    <a:fillRect/>
                  </a:stretch>
                </a:blipFill>
                <a:effectLst>
                  <a:glow rad="127000">
                    <a:srgbClr val="E7E6E6">
                      <a:lumMod val="90000"/>
                    </a:srgbClr>
                  </a:glo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বাংলাদেশ  </a:t>
            </a:r>
            <a:endParaRPr lang="en-US" sz="600" kern="0" dirty="0">
              <a:solidFill>
                <a:sysClr val="windowText" lastClr="000000"/>
              </a:solidFill>
              <a:latin typeface="Verdana"/>
            </a:endParaRPr>
          </a:p>
        </p:txBody>
      </p:sp>
    </p:spTree>
    <p:extLst>
      <p:ext uri="{BB962C8B-B14F-4D97-AF65-F5344CB8AC3E}">
        <p14:creationId xmlns:p14="http://schemas.microsoft.com/office/powerpoint/2010/main" val="1809431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9507">
            <a:off x="1183316" y="610628"/>
            <a:ext cx="2823165" cy="2265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4997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0616" y="648230"/>
            <a:ext cx="2468563" cy="2633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097212"/>
            <a:ext cx="5257800" cy="3608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762000"/>
            <a:ext cx="5816600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9611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81000" y="3306315"/>
            <a:ext cx="8458200" cy="2164977"/>
            <a:chOff x="206188" y="3343835"/>
            <a:chExt cx="8633012" cy="2220686"/>
          </a:xfrm>
        </p:grpSpPr>
        <p:pic>
          <p:nvPicPr>
            <p:cNvPr id="8" name="Picture 2" descr="Fire GIF - Fire - Discover &amp; Share GIFs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188" y="3343835"/>
              <a:ext cx="8252012" cy="1752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Freeform 6"/>
            <p:cNvSpPr/>
            <p:nvPr/>
          </p:nvSpPr>
          <p:spPr>
            <a:xfrm>
              <a:off x="206188" y="3343835"/>
              <a:ext cx="8633012" cy="2220686"/>
            </a:xfrm>
            <a:custGeom>
              <a:avLst/>
              <a:gdLst/>
              <a:ahLst/>
              <a:cxnLst/>
              <a:rect l="l" t="t" r="r" b="b"/>
              <a:pathLst>
                <a:path w="8839200" h="2438400">
                  <a:moveTo>
                    <a:pt x="6396916" y="1001330"/>
                  </a:moveTo>
                  <a:lnTo>
                    <a:pt x="6396916" y="1400061"/>
                  </a:lnTo>
                  <a:cubicBezTo>
                    <a:pt x="6367535" y="1331404"/>
                    <a:pt x="6327323" y="1276426"/>
                    <a:pt x="6276280" y="1235126"/>
                  </a:cubicBezTo>
                  <a:cubicBezTo>
                    <a:pt x="6225238" y="1193827"/>
                    <a:pt x="6174507" y="1165137"/>
                    <a:pt x="6124088" y="1149056"/>
                  </a:cubicBezTo>
                  <a:close/>
                  <a:moveTo>
                    <a:pt x="2270081" y="857161"/>
                  </a:moveTo>
                  <a:cubicBezTo>
                    <a:pt x="2328861" y="857161"/>
                    <a:pt x="2379645" y="870567"/>
                    <a:pt x="2422433" y="897381"/>
                  </a:cubicBezTo>
                  <a:lnTo>
                    <a:pt x="2291047" y="1029436"/>
                  </a:lnTo>
                  <a:cubicBezTo>
                    <a:pt x="2284218" y="1002890"/>
                    <a:pt x="2267643" y="980662"/>
                    <a:pt x="2241319" y="962754"/>
                  </a:cubicBezTo>
                  <a:cubicBezTo>
                    <a:pt x="2214995" y="944845"/>
                    <a:pt x="2187099" y="935891"/>
                    <a:pt x="2157629" y="935891"/>
                  </a:cubicBezTo>
                  <a:cubicBezTo>
                    <a:pt x="2140371" y="935891"/>
                    <a:pt x="2122729" y="938601"/>
                    <a:pt x="2104705" y="944020"/>
                  </a:cubicBezTo>
                  <a:lnTo>
                    <a:pt x="2094046" y="947764"/>
                  </a:lnTo>
                  <a:lnTo>
                    <a:pt x="2102982" y="937216"/>
                  </a:lnTo>
                  <a:cubicBezTo>
                    <a:pt x="2122617" y="916200"/>
                    <a:pt x="2144705" y="898759"/>
                    <a:pt x="2169248" y="884893"/>
                  </a:cubicBezTo>
                  <a:cubicBezTo>
                    <a:pt x="2201972" y="866404"/>
                    <a:pt x="2235583" y="857161"/>
                    <a:pt x="2270081" y="857161"/>
                  </a:cubicBezTo>
                  <a:close/>
                  <a:moveTo>
                    <a:pt x="2568982" y="547375"/>
                  </a:moveTo>
                  <a:lnTo>
                    <a:pt x="2568982" y="933618"/>
                  </a:lnTo>
                  <a:cubicBezTo>
                    <a:pt x="2552028" y="876067"/>
                    <a:pt x="2515386" y="825546"/>
                    <a:pt x="2459057" y="782054"/>
                  </a:cubicBezTo>
                  <a:cubicBezTo>
                    <a:pt x="2402728" y="738562"/>
                    <a:pt x="2332641" y="716816"/>
                    <a:pt x="2248793" y="716816"/>
                  </a:cubicBezTo>
                  <a:cubicBezTo>
                    <a:pt x="2204971" y="716816"/>
                    <a:pt x="2163378" y="725641"/>
                    <a:pt x="2124013" y="743291"/>
                  </a:cubicBezTo>
                  <a:cubicBezTo>
                    <a:pt x="2084648" y="760941"/>
                    <a:pt x="2049628" y="783948"/>
                    <a:pt x="2018955" y="812313"/>
                  </a:cubicBezTo>
                  <a:cubicBezTo>
                    <a:pt x="1988281" y="840678"/>
                    <a:pt x="1963767" y="871758"/>
                    <a:pt x="1945413" y="905551"/>
                  </a:cubicBezTo>
                  <a:cubicBezTo>
                    <a:pt x="1927058" y="939345"/>
                    <a:pt x="1917881" y="972893"/>
                    <a:pt x="1917881" y="1006197"/>
                  </a:cubicBezTo>
                  <a:cubicBezTo>
                    <a:pt x="1917881" y="1028946"/>
                    <a:pt x="1921153" y="1047862"/>
                    <a:pt x="1927696" y="1062945"/>
                  </a:cubicBezTo>
                  <a:cubicBezTo>
                    <a:pt x="1934239" y="1078027"/>
                    <a:pt x="1942627" y="1090012"/>
                    <a:pt x="1952860" y="1098900"/>
                  </a:cubicBezTo>
                  <a:cubicBezTo>
                    <a:pt x="1963094" y="1107787"/>
                    <a:pt x="1974165" y="1114219"/>
                    <a:pt x="1986075" y="1118195"/>
                  </a:cubicBezTo>
                  <a:cubicBezTo>
                    <a:pt x="1997984" y="1122170"/>
                    <a:pt x="2010045" y="1124158"/>
                    <a:pt x="2022258" y="1124158"/>
                  </a:cubicBezTo>
                  <a:cubicBezTo>
                    <a:pt x="2036467" y="1124158"/>
                    <a:pt x="2051563" y="1120356"/>
                    <a:pt x="2067546" y="1112753"/>
                  </a:cubicBezTo>
                  <a:cubicBezTo>
                    <a:pt x="2079533" y="1107050"/>
                    <a:pt x="2092355" y="1095102"/>
                    <a:pt x="2106012" y="1076908"/>
                  </a:cubicBezTo>
                  <a:lnTo>
                    <a:pt x="2118971" y="1058055"/>
                  </a:lnTo>
                  <a:lnTo>
                    <a:pt x="2122875" y="1065900"/>
                  </a:lnTo>
                  <a:cubicBezTo>
                    <a:pt x="2127953" y="1073256"/>
                    <a:pt x="2134429" y="1074878"/>
                    <a:pt x="2142305" y="1070767"/>
                  </a:cubicBezTo>
                  <a:cubicBezTo>
                    <a:pt x="2152806" y="1065285"/>
                    <a:pt x="2160891" y="1062543"/>
                    <a:pt x="2166560" y="1062543"/>
                  </a:cubicBezTo>
                  <a:cubicBezTo>
                    <a:pt x="2179486" y="1062543"/>
                    <a:pt x="2190495" y="1065891"/>
                    <a:pt x="2199587" y="1072585"/>
                  </a:cubicBezTo>
                  <a:cubicBezTo>
                    <a:pt x="2208680" y="1079280"/>
                    <a:pt x="2213226" y="1086933"/>
                    <a:pt x="2213226" y="1095544"/>
                  </a:cubicBezTo>
                  <a:cubicBezTo>
                    <a:pt x="2213226" y="1096827"/>
                    <a:pt x="2202823" y="1109111"/>
                    <a:pt x="2182017" y="1132395"/>
                  </a:cubicBezTo>
                  <a:cubicBezTo>
                    <a:pt x="2161212" y="1155679"/>
                    <a:pt x="2122390" y="1197691"/>
                    <a:pt x="2065554" y="1258433"/>
                  </a:cubicBezTo>
                  <a:lnTo>
                    <a:pt x="2200523" y="1330049"/>
                  </a:lnTo>
                  <a:lnTo>
                    <a:pt x="2525285" y="1006197"/>
                  </a:lnTo>
                  <a:cubicBezTo>
                    <a:pt x="2530045" y="1019550"/>
                    <a:pt x="2538518" y="1037615"/>
                    <a:pt x="2550704" y="1060391"/>
                  </a:cubicBezTo>
                  <a:cubicBezTo>
                    <a:pt x="2562889" y="1083166"/>
                    <a:pt x="2568982" y="1103584"/>
                    <a:pt x="2568982" y="1121644"/>
                  </a:cubicBezTo>
                  <a:lnTo>
                    <a:pt x="2568982" y="1607771"/>
                  </a:lnTo>
                  <a:lnTo>
                    <a:pt x="2693923" y="1699230"/>
                  </a:lnTo>
                  <a:lnTo>
                    <a:pt x="2693923" y="826353"/>
                  </a:lnTo>
                  <a:lnTo>
                    <a:pt x="2826513" y="826353"/>
                  </a:lnTo>
                  <a:lnTo>
                    <a:pt x="2760780" y="711681"/>
                  </a:lnTo>
                  <a:lnTo>
                    <a:pt x="2687152" y="711681"/>
                  </a:lnTo>
                  <a:lnTo>
                    <a:pt x="2674201" y="670551"/>
                  </a:lnTo>
                  <a:cubicBezTo>
                    <a:pt x="2669592" y="656253"/>
                    <a:pt x="2663767" y="641767"/>
                    <a:pt x="2656724" y="627094"/>
                  </a:cubicBezTo>
                  <a:cubicBezTo>
                    <a:pt x="2649682" y="612421"/>
                    <a:pt x="2641490" y="598248"/>
                    <a:pt x="2632148" y="584574"/>
                  </a:cubicBezTo>
                  <a:cubicBezTo>
                    <a:pt x="2622806" y="570899"/>
                    <a:pt x="2601751" y="558500"/>
                    <a:pt x="2568982" y="547375"/>
                  </a:cubicBezTo>
                  <a:close/>
                  <a:moveTo>
                    <a:pt x="1631737" y="547375"/>
                  </a:moveTo>
                  <a:lnTo>
                    <a:pt x="1631737" y="749049"/>
                  </a:lnTo>
                  <a:lnTo>
                    <a:pt x="1615969" y="736495"/>
                  </a:lnTo>
                  <a:cubicBezTo>
                    <a:pt x="1606656" y="729339"/>
                    <a:pt x="1595617" y="721068"/>
                    <a:pt x="1582852" y="711681"/>
                  </a:cubicBezTo>
                  <a:lnTo>
                    <a:pt x="1462530" y="711681"/>
                  </a:lnTo>
                  <a:lnTo>
                    <a:pt x="1408570" y="711681"/>
                  </a:lnTo>
                  <a:lnTo>
                    <a:pt x="462385" y="711681"/>
                  </a:lnTo>
                  <a:lnTo>
                    <a:pt x="525658" y="826353"/>
                  </a:lnTo>
                  <a:lnTo>
                    <a:pt x="542593" y="826353"/>
                  </a:lnTo>
                  <a:lnTo>
                    <a:pt x="550951" y="864995"/>
                  </a:lnTo>
                  <a:cubicBezTo>
                    <a:pt x="574558" y="969711"/>
                    <a:pt x="601022" y="1056607"/>
                    <a:pt x="630342" y="1125683"/>
                  </a:cubicBezTo>
                  <a:cubicBezTo>
                    <a:pt x="663850" y="1204627"/>
                    <a:pt x="699159" y="1270921"/>
                    <a:pt x="736269" y="1324567"/>
                  </a:cubicBezTo>
                  <a:cubicBezTo>
                    <a:pt x="773379" y="1378212"/>
                    <a:pt x="810948" y="1420809"/>
                    <a:pt x="848976" y="1452356"/>
                  </a:cubicBezTo>
                  <a:cubicBezTo>
                    <a:pt x="887003" y="1483904"/>
                    <a:pt x="923320" y="1507842"/>
                    <a:pt x="957925" y="1524173"/>
                  </a:cubicBezTo>
                  <a:cubicBezTo>
                    <a:pt x="992530" y="1540504"/>
                    <a:pt x="1023836" y="1550943"/>
                    <a:pt x="1051845" y="1555489"/>
                  </a:cubicBezTo>
                  <a:cubicBezTo>
                    <a:pt x="1079853" y="1560035"/>
                    <a:pt x="1103226" y="1562308"/>
                    <a:pt x="1121963" y="1562308"/>
                  </a:cubicBezTo>
                  <a:cubicBezTo>
                    <a:pt x="1175591" y="1562308"/>
                    <a:pt x="1221887" y="1552142"/>
                    <a:pt x="1260851" y="1531808"/>
                  </a:cubicBezTo>
                  <a:cubicBezTo>
                    <a:pt x="1299815" y="1511475"/>
                    <a:pt x="1332334" y="1485040"/>
                    <a:pt x="1358408" y="1452503"/>
                  </a:cubicBezTo>
                  <a:cubicBezTo>
                    <a:pt x="1384482" y="1419966"/>
                    <a:pt x="1403652" y="1383851"/>
                    <a:pt x="1415918" y="1344156"/>
                  </a:cubicBezTo>
                  <a:cubicBezTo>
                    <a:pt x="1428184" y="1304461"/>
                    <a:pt x="1434316" y="1264343"/>
                    <a:pt x="1434316" y="1223801"/>
                  </a:cubicBezTo>
                  <a:cubicBezTo>
                    <a:pt x="1434316" y="1146355"/>
                    <a:pt x="1419987" y="1083086"/>
                    <a:pt x="1391328" y="1033996"/>
                  </a:cubicBezTo>
                  <a:cubicBezTo>
                    <a:pt x="1362669" y="984905"/>
                    <a:pt x="1328866" y="946209"/>
                    <a:pt x="1289920" y="917906"/>
                  </a:cubicBezTo>
                  <a:cubicBezTo>
                    <a:pt x="1250974" y="889604"/>
                    <a:pt x="1211359" y="870122"/>
                    <a:pt x="1171076" y="859460"/>
                  </a:cubicBezTo>
                  <a:cubicBezTo>
                    <a:pt x="1130793" y="848799"/>
                    <a:pt x="1099482" y="843468"/>
                    <a:pt x="1077143" y="843468"/>
                  </a:cubicBezTo>
                  <a:cubicBezTo>
                    <a:pt x="1040203" y="843468"/>
                    <a:pt x="1007501" y="850141"/>
                    <a:pt x="979038" y="863485"/>
                  </a:cubicBezTo>
                  <a:cubicBezTo>
                    <a:pt x="950575" y="876830"/>
                    <a:pt x="926609" y="893562"/>
                    <a:pt x="907141" y="913681"/>
                  </a:cubicBezTo>
                  <a:cubicBezTo>
                    <a:pt x="887672" y="933800"/>
                    <a:pt x="873111" y="955350"/>
                    <a:pt x="863457" y="978331"/>
                  </a:cubicBezTo>
                  <a:cubicBezTo>
                    <a:pt x="853803" y="1001312"/>
                    <a:pt x="848976" y="1023606"/>
                    <a:pt x="848976" y="1045214"/>
                  </a:cubicBezTo>
                  <a:cubicBezTo>
                    <a:pt x="848976" y="1094527"/>
                    <a:pt x="865360" y="1136843"/>
                    <a:pt x="898128" y="1172161"/>
                  </a:cubicBezTo>
                  <a:cubicBezTo>
                    <a:pt x="930897" y="1207479"/>
                    <a:pt x="975495" y="1225138"/>
                    <a:pt x="1031921" y="1225138"/>
                  </a:cubicBezTo>
                  <a:cubicBezTo>
                    <a:pt x="1048520" y="1225138"/>
                    <a:pt x="1066673" y="1222361"/>
                    <a:pt x="1086383" y="1216808"/>
                  </a:cubicBezTo>
                  <a:cubicBezTo>
                    <a:pt x="1106092" y="1211254"/>
                    <a:pt x="1124263" y="1202389"/>
                    <a:pt x="1140897" y="1190212"/>
                  </a:cubicBezTo>
                  <a:cubicBezTo>
                    <a:pt x="1157531" y="1178036"/>
                    <a:pt x="1171513" y="1162164"/>
                    <a:pt x="1182843" y="1142597"/>
                  </a:cubicBezTo>
                  <a:cubicBezTo>
                    <a:pt x="1194173" y="1123031"/>
                    <a:pt x="1199838" y="1099519"/>
                    <a:pt x="1199838" y="1072064"/>
                  </a:cubicBezTo>
                  <a:cubicBezTo>
                    <a:pt x="1199838" y="1060761"/>
                    <a:pt x="1198443" y="1049653"/>
                    <a:pt x="1195653" y="1038743"/>
                  </a:cubicBezTo>
                  <a:lnTo>
                    <a:pt x="1184909" y="1011236"/>
                  </a:lnTo>
                  <a:lnTo>
                    <a:pt x="1198267" y="1012161"/>
                  </a:lnTo>
                  <a:cubicBezTo>
                    <a:pt x="1211919" y="1014088"/>
                    <a:pt x="1224789" y="1018906"/>
                    <a:pt x="1236876" y="1026615"/>
                  </a:cubicBezTo>
                  <a:cubicBezTo>
                    <a:pt x="1252993" y="1036893"/>
                    <a:pt x="1267127" y="1050393"/>
                    <a:pt x="1279277" y="1067116"/>
                  </a:cubicBezTo>
                  <a:cubicBezTo>
                    <a:pt x="1291427" y="1083839"/>
                    <a:pt x="1301192" y="1102225"/>
                    <a:pt x="1308573" y="1122273"/>
                  </a:cubicBezTo>
                  <a:cubicBezTo>
                    <a:pt x="1315954" y="1142321"/>
                    <a:pt x="1319644" y="1160528"/>
                    <a:pt x="1319644" y="1176895"/>
                  </a:cubicBezTo>
                  <a:cubicBezTo>
                    <a:pt x="1319644" y="1197522"/>
                    <a:pt x="1315455" y="1220659"/>
                    <a:pt x="1307076" y="1246305"/>
                  </a:cubicBezTo>
                  <a:cubicBezTo>
                    <a:pt x="1298696" y="1271951"/>
                    <a:pt x="1285953" y="1295912"/>
                    <a:pt x="1268847" y="1318189"/>
                  </a:cubicBezTo>
                  <a:cubicBezTo>
                    <a:pt x="1251741" y="1340465"/>
                    <a:pt x="1229825" y="1359051"/>
                    <a:pt x="1203100" y="1373947"/>
                  </a:cubicBezTo>
                  <a:cubicBezTo>
                    <a:pt x="1176376" y="1388843"/>
                    <a:pt x="1143732" y="1396290"/>
                    <a:pt x="1105169" y="1396290"/>
                  </a:cubicBezTo>
                  <a:cubicBezTo>
                    <a:pt x="1063522" y="1396290"/>
                    <a:pt x="1021937" y="1388410"/>
                    <a:pt x="980415" y="1372650"/>
                  </a:cubicBezTo>
                  <a:cubicBezTo>
                    <a:pt x="938893" y="1356890"/>
                    <a:pt x="898258" y="1328872"/>
                    <a:pt x="858509" y="1288598"/>
                  </a:cubicBezTo>
                  <a:cubicBezTo>
                    <a:pt x="818761" y="1248324"/>
                    <a:pt x="780158" y="1193751"/>
                    <a:pt x="742701" y="1124880"/>
                  </a:cubicBezTo>
                  <a:cubicBezTo>
                    <a:pt x="705243" y="1056009"/>
                    <a:pt x="670308" y="966618"/>
                    <a:pt x="637897" y="856706"/>
                  </a:cubicBezTo>
                  <a:lnTo>
                    <a:pt x="559849" y="826353"/>
                  </a:lnTo>
                  <a:lnTo>
                    <a:pt x="1480882" y="826353"/>
                  </a:lnTo>
                  <a:lnTo>
                    <a:pt x="1530349" y="826353"/>
                  </a:lnTo>
                  <a:lnTo>
                    <a:pt x="1559479" y="826353"/>
                  </a:lnTo>
                  <a:cubicBezTo>
                    <a:pt x="1562795" y="827779"/>
                    <a:pt x="1568580" y="833346"/>
                    <a:pt x="1576835" y="843054"/>
                  </a:cubicBezTo>
                  <a:cubicBezTo>
                    <a:pt x="1585089" y="852761"/>
                    <a:pt x="1593544" y="864114"/>
                    <a:pt x="1602200" y="877110"/>
                  </a:cubicBezTo>
                  <a:cubicBezTo>
                    <a:pt x="1610856" y="890107"/>
                    <a:pt x="1617942" y="902627"/>
                    <a:pt x="1623460" y="914670"/>
                  </a:cubicBezTo>
                  <a:cubicBezTo>
                    <a:pt x="1628978" y="926714"/>
                    <a:pt x="1631737" y="935213"/>
                    <a:pt x="1631737" y="940169"/>
                  </a:cubicBezTo>
                  <a:lnTo>
                    <a:pt x="1631737" y="1609429"/>
                  </a:lnTo>
                  <a:lnTo>
                    <a:pt x="1754967" y="1699230"/>
                  </a:lnTo>
                  <a:lnTo>
                    <a:pt x="1754967" y="826353"/>
                  </a:lnTo>
                  <a:lnTo>
                    <a:pt x="1942913" y="826353"/>
                  </a:lnTo>
                  <a:lnTo>
                    <a:pt x="1869746" y="711681"/>
                  </a:lnTo>
                  <a:lnTo>
                    <a:pt x="1748629" y="711681"/>
                  </a:lnTo>
                  <a:lnTo>
                    <a:pt x="1744136" y="697320"/>
                  </a:lnTo>
                  <a:cubicBezTo>
                    <a:pt x="1738823" y="676015"/>
                    <a:pt x="1729726" y="650066"/>
                    <a:pt x="1716845" y="619473"/>
                  </a:cubicBezTo>
                  <a:cubicBezTo>
                    <a:pt x="1703964" y="588879"/>
                    <a:pt x="1675595" y="564846"/>
                    <a:pt x="1631737" y="547375"/>
                  </a:cubicBezTo>
                  <a:close/>
                  <a:moveTo>
                    <a:pt x="4516293" y="340280"/>
                  </a:moveTo>
                  <a:cubicBezTo>
                    <a:pt x="4470706" y="340280"/>
                    <a:pt x="4427526" y="344657"/>
                    <a:pt x="4386752" y="353411"/>
                  </a:cubicBezTo>
                  <a:cubicBezTo>
                    <a:pt x="4345979" y="362165"/>
                    <a:pt x="4307185" y="376779"/>
                    <a:pt x="4270369" y="397255"/>
                  </a:cubicBezTo>
                  <a:cubicBezTo>
                    <a:pt x="4233553" y="417731"/>
                    <a:pt x="4198650" y="443631"/>
                    <a:pt x="4165658" y="474956"/>
                  </a:cubicBezTo>
                  <a:cubicBezTo>
                    <a:pt x="4132667" y="506280"/>
                    <a:pt x="4098396" y="548543"/>
                    <a:pt x="4062847" y="601742"/>
                  </a:cubicBezTo>
                  <a:lnTo>
                    <a:pt x="4163532" y="711681"/>
                  </a:lnTo>
                  <a:lnTo>
                    <a:pt x="3987140" y="711681"/>
                  </a:lnTo>
                  <a:lnTo>
                    <a:pt x="3977271" y="711681"/>
                  </a:lnTo>
                  <a:lnTo>
                    <a:pt x="3913935" y="711681"/>
                  </a:lnTo>
                  <a:lnTo>
                    <a:pt x="3913337" y="708144"/>
                  </a:lnTo>
                  <a:cubicBezTo>
                    <a:pt x="3912664" y="705706"/>
                    <a:pt x="3911655" y="702820"/>
                    <a:pt x="3910308" y="699486"/>
                  </a:cubicBezTo>
                  <a:cubicBezTo>
                    <a:pt x="3904853" y="676684"/>
                    <a:pt x="3896242" y="649812"/>
                    <a:pt x="3884475" y="618871"/>
                  </a:cubicBezTo>
                  <a:cubicBezTo>
                    <a:pt x="3872708" y="587930"/>
                    <a:pt x="3842695" y="564668"/>
                    <a:pt x="3794433" y="549086"/>
                  </a:cubicBezTo>
                  <a:lnTo>
                    <a:pt x="3794433" y="914732"/>
                  </a:lnTo>
                  <a:lnTo>
                    <a:pt x="3775834" y="875813"/>
                  </a:lnTo>
                  <a:cubicBezTo>
                    <a:pt x="3756534" y="847796"/>
                    <a:pt x="3735212" y="823006"/>
                    <a:pt x="3711865" y="801442"/>
                  </a:cubicBezTo>
                  <a:cubicBezTo>
                    <a:pt x="3688519" y="779879"/>
                    <a:pt x="3662379" y="761877"/>
                    <a:pt x="3633443" y="747436"/>
                  </a:cubicBezTo>
                  <a:cubicBezTo>
                    <a:pt x="3604507" y="732995"/>
                    <a:pt x="3577711" y="730775"/>
                    <a:pt x="3553055" y="740777"/>
                  </a:cubicBezTo>
                  <a:lnTo>
                    <a:pt x="3553055" y="723662"/>
                  </a:lnTo>
                  <a:lnTo>
                    <a:pt x="3524146" y="723662"/>
                  </a:lnTo>
                  <a:cubicBezTo>
                    <a:pt x="3514911" y="723662"/>
                    <a:pt x="3501058" y="724852"/>
                    <a:pt x="3482588" y="727232"/>
                  </a:cubicBezTo>
                  <a:cubicBezTo>
                    <a:pt x="3464118" y="729612"/>
                    <a:pt x="3443352" y="734640"/>
                    <a:pt x="3420292" y="742315"/>
                  </a:cubicBezTo>
                  <a:cubicBezTo>
                    <a:pt x="3397230" y="749990"/>
                    <a:pt x="3373113" y="761908"/>
                    <a:pt x="3347940" y="778069"/>
                  </a:cubicBezTo>
                  <a:cubicBezTo>
                    <a:pt x="3322765" y="794231"/>
                    <a:pt x="3298483" y="822547"/>
                    <a:pt x="3275093" y="863017"/>
                  </a:cubicBezTo>
                  <a:cubicBezTo>
                    <a:pt x="3261668" y="871343"/>
                    <a:pt x="3251590" y="885891"/>
                    <a:pt x="3244860" y="906661"/>
                  </a:cubicBezTo>
                  <a:cubicBezTo>
                    <a:pt x="3238130" y="927431"/>
                    <a:pt x="3234765" y="947069"/>
                    <a:pt x="3234765" y="965575"/>
                  </a:cubicBezTo>
                  <a:cubicBezTo>
                    <a:pt x="3234765" y="978197"/>
                    <a:pt x="3236325" y="992322"/>
                    <a:pt x="3239445" y="1007948"/>
                  </a:cubicBezTo>
                  <a:cubicBezTo>
                    <a:pt x="3242564" y="1023575"/>
                    <a:pt x="3248689" y="1038248"/>
                    <a:pt x="3257817" y="1051967"/>
                  </a:cubicBezTo>
                  <a:cubicBezTo>
                    <a:pt x="3266945" y="1065686"/>
                    <a:pt x="3279380" y="1077149"/>
                    <a:pt x="3295123" y="1086358"/>
                  </a:cubicBezTo>
                  <a:cubicBezTo>
                    <a:pt x="3310865" y="1095566"/>
                    <a:pt x="3331617" y="1100170"/>
                    <a:pt x="3357379" y="1100170"/>
                  </a:cubicBezTo>
                  <a:cubicBezTo>
                    <a:pt x="3371838" y="1100170"/>
                    <a:pt x="3387202" y="1095940"/>
                    <a:pt x="3403470" y="1087481"/>
                  </a:cubicBezTo>
                  <a:cubicBezTo>
                    <a:pt x="3419739" y="1079021"/>
                    <a:pt x="3436957" y="1070504"/>
                    <a:pt x="3455123" y="1061928"/>
                  </a:cubicBezTo>
                  <a:cubicBezTo>
                    <a:pt x="3474164" y="1053745"/>
                    <a:pt x="3488539" y="1047443"/>
                    <a:pt x="3498246" y="1043021"/>
                  </a:cubicBezTo>
                  <a:cubicBezTo>
                    <a:pt x="3507953" y="1038600"/>
                    <a:pt x="3512914" y="1036389"/>
                    <a:pt x="3513128" y="1036389"/>
                  </a:cubicBezTo>
                  <a:cubicBezTo>
                    <a:pt x="3525162" y="1036389"/>
                    <a:pt x="3531179" y="1039634"/>
                    <a:pt x="3531179" y="1046123"/>
                  </a:cubicBezTo>
                  <a:cubicBezTo>
                    <a:pt x="3531179" y="1052043"/>
                    <a:pt x="3526174" y="1063774"/>
                    <a:pt x="3516163" y="1081317"/>
                  </a:cubicBezTo>
                  <a:cubicBezTo>
                    <a:pt x="3506153" y="1098860"/>
                    <a:pt x="3493918" y="1118899"/>
                    <a:pt x="3479459" y="1141434"/>
                  </a:cubicBezTo>
                  <a:cubicBezTo>
                    <a:pt x="3450809" y="1164450"/>
                    <a:pt x="3429045" y="1182078"/>
                    <a:pt x="3414167" y="1194317"/>
                  </a:cubicBezTo>
                  <a:cubicBezTo>
                    <a:pt x="3399290" y="1206556"/>
                    <a:pt x="3386930" y="1216384"/>
                    <a:pt x="3377089" y="1223801"/>
                  </a:cubicBezTo>
                  <a:lnTo>
                    <a:pt x="3358690" y="1239927"/>
                  </a:lnTo>
                  <a:lnTo>
                    <a:pt x="3481411" y="1382090"/>
                  </a:lnTo>
                  <a:cubicBezTo>
                    <a:pt x="3546841" y="1316179"/>
                    <a:pt x="3592835" y="1256619"/>
                    <a:pt x="3619389" y="1203410"/>
                  </a:cubicBezTo>
                  <a:cubicBezTo>
                    <a:pt x="3645945" y="1150201"/>
                    <a:pt x="3659223" y="1110083"/>
                    <a:pt x="3659223" y="1083055"/>
                  </a:cubicBezTo>
                  <a:cubicBezTo>
                    <a:pt x="3659223" y="1034918"/>
                    <a:pt x="3643627" y="996815"/>
                    <a:pt x="3612437" y="968744"/>
                  </a:cubicBezTo>
                  <a:cubicBezTo>
                    <a:pt x="3581246" y="940673"/>
                    <a:pt x="3529726" y="926638"/>
                    <a:pt x="3457878" y="926638"/>
                  </a:cubicBezTo>
                  <a:cubicBezTo>
                    <a:pt x="3434255" y="926638"/>
                    <a:pt x="3419315" y="929437"/>
                    <a:pt x="3413057" y="935035"/>
                  </a:cubicBezTo>
                  <a:cubicBezTo>
                    <a:pt x="3426215" y="918401"/>
                    <a:pt x="3444930" y="903167"/>
                    <a:pt x="3469204" y="889332"/>
                  </a:cubicBezTo>
                  <a:cubicBezTo>
                    <a:pt x="3493476" y="875497"/>
                    <a:pt x="3519529" y="868580"/>
                    <a:pt x="3547358" y="868580"/>
                  </a:cubicBezTo>
                  <a:cubicBezTo>
                    <a:pt x="3563993" y="868580"/>
                    <a:pt x="3582191" y="872471"/>
                    <a:pt x="3601953" y="880253"/>
                  </a:cubicBezTo>
                  <a:cubicBezTo>
                    <a:pt x="3621716" y="888035"/>
                    <a:pt x="3640548" y="898224"/>
                    <a:pt x="3658447" y="910819"/>
                  </a:cubicBezTo>
                  <a:cubicBezTo>
                    <a:pt x="3676347" y="923415"/>
                    <a:pt x="3692103" y="936760"/>
                    <a:pt x="3705715" y="950853"/>
                  </a:cubicBezTo>
                  <a:cubicBezTo>
                    <a:pt x="3719327" y="964946"/>
                    <a:pt x="3728780" y="978322"/>
                    <a:pt x="3734075" y="990980"/>
                  </a:cubicBezTo>
                  <a:cubicBezTo>
                    <a:pt x="3756396" y="1018846"/>
                    <a:pt x="3772036" y="1045121"/>
                    <a:pt x="3780995" y="1069804"/>
                  </a:cubicBezTo>
                  <a:cubicBezTo>
                    <a:pt x="3789953" y="1094487"/>
                    <a:pt x="3794433" y="1111767"/>
                    <a:pt x="3794433" y="1121644"/>
                  </a:cubicBezTo>
                  <a:lnTo>
                    <a:pt x="3794433" y="1609322"/>
                  </a:lnTo>
                  <a:lnTo>
                    <a:pt x="3919374" y="1699230"/>
                  </a:lnTo>
                  <a:lnTo>
                    <a:pt x="3919374" y="826353"/>
                  </a:lnTo>
                  <a:lnTo>
                    <a:pt x="4040543" y="826353"/>
                  </a:lnTo>
                  <a:lnTo>
                    <a:pt x="4060334" y="826353"/>
                  </a:lnTo>
                  <a:lnTo>
                    <a:pt x="4166875" y="826353"/>
                  </a:lnTo>
                  <a:lnTo>
                    <a:pt x="4166875" y="1609429"/>
                  </a:lnTo>
                  <a:lnTo>
                    <a:pt x="4290105" y="1699230"/>
                  </a:lnTo>
                  <a:lnTo>
                    <a:pt x="4290105" y="826353"/>
                  </a:lnTo>
                  <a:lnTo>
                    <a:pt x="4459483" y="826353"/>
                  </a:lnTo>
                  <a:lnTo>
                    <a:pt x="4476418" y="826353"/>
                  </a:lnTo>
                  <a:lnTo>
                    <a:pt x="4484776" y="864995"/>
                  </a:lnTo>
                  <a:cubicBezTo>
                    <a:pt x="4508383" y="969711"/>
                    <a:pt x="4534847" y="1056607"/>
                    <a:pt x="4564167" y="1125683"/>
                  </a:cubicBezTo>
                  <a:cubicBezTo>
                    <a:pt x="4597675" y="1204627"/>
                    <a:pt x="4632984" y="1270921"/>
                    <a:pt x="4670094" y="1324567"/>
                  </a:cubicBezTo>
                  <a:cubicBezTo>
                    <a:pt x="4707204" y="1378212"/>
                    <a:pt x="4744773" y="1420809"/>
                    <a:pt x="4782800" y="1452356"/>
                  </a:cubicBezTo>
                  <a:cubicBezTo>
                    <a:pt x="4820828" y="1483904"/>
                    <a:pt x="4857145" y="1507842"/>
                    <a:pt x="4891750" y="1524173"/>
                  </a:cubicBezTo>
                  <a:cubicBezTo>
                    <a:pt x="4926354" y="1540504"/>
                    <a:pt x="4957661" y="1550943"/>
                    <a:pt x="4985669" y="1555489"/>
                  </a:cubicBezTo>
                  <a:cubicBezTo>
                    <a:pt x="5013678" y="1560035"/>
                    <a:pt x="5037051" y="1562308"/>
                    <a:pt x="5055788" y="1562308"/>
                  </a:cubicBezTo>
                  <a:cubicBezTo>
                    <a:pt x="5109416" y="1562308"/>
                    <a:pt x="5155712" y="1552142"/>
                    <a:pt x="5194676" y="1531808"/>
                  </a:cubicBezTo>
                  <a:cubicBezTo>
                    <a:pt x="5233640" y="1511475"/>
                    <a:pt x="5266159" y="1485040"/>
                    <a:pt x="5292233" y="1452503"/>
                  </a:cubicBezTo>
                  <a:cubicBezTo>
                    <a:pt x="5318306" y="1419966"/>
                    <a:pt x="5337477" y="1383851"/>
                    <a:pt x="5349743" y="1344156"/>
                  </a:cubicBezTo>
                  <a:cubicBezTo>
                    <a:pt x="5362008" y="1304461"/>
                    <a:pt x="5368141" y="1264343"/>
                    <a:pt x="5368141" y="1223801"/>
                  </a:cubicBezTo>
                  <a:cubicBezTo>
                    <a:pt x="5368141" y="1146355"/>
                    <a:pt x="5353812" y="1083086"/>
                    <a:pt x="5325153" y="1033996"/>
                  </a:cubicBezTo>
                  <a:cubicBezTo>
                    <a:pt x="5296494" y="984905"/>
                    <a:pt x="5262691" y="946209"/>
                    <a:pt x="5223745" y="917906"/>
                  </a:cubicBezTo>
                  <a:cubicBezTo>
                    <a:pt x="5184799" y="889604"/>
                    <a:pt x="5145184" y="870122"/>
                    <a:pt x="5104901" y="859460"/>
                  </a:cubicBezTo>
                  <a:cubicBezTo>
                    <a:pt x="5064618" y="848799"/>
                    <a:pt x="5033307" y="843468"/>
                    <a:pt x="5010968" y="843468"/>
                  </a:cubicBezTo>
                  <a:cubicBezTo>
                    <a:pt x="4974027" y="843468"/>
                    <a:pt x="4941326" y="850141"/>
                    <a:pt x="4912863" y="863485"/>
                  </a:cubicBezTo>
                  <a:cubicBezTo>
                    <a:pt x="4884400" y="876830"/>
                    <a:pt x="4860434" y="893562"/>
                    <a:pt x="4840966" y="913681"/>
                  </a:cubicBezTo>
                  <a:cubicBezTo>
                    <a:pt x="4821497" y="933800"/>
                    <a:pt x="4806936" y="955350"/>
                    <a:pt x="4797282" y="978331"/>
                  </a:cubicBezTo>
                  <a:cubicBezTo>
                    <a:pt x="4787627" y="1001312"/>
                    <a:pt x="4782800" y="1023606"/>
                    <a:pt x="4782800" y="1045214"/>
                  </a:cubicBezTo>
                  <a:cubicBezTo>
                    <a:pt x="4782800" y="1094527"/>
                    <a:pt x="4799185" y="1136843"/>
                    <a:pt x="4831953" y="1172161"/>
                  </a:cubicBezTo>
                  <a:cubicBezTo>
                    <a:pt x="4864722" y="1207479"/>
                    <a:pt x="4909319" y="1225138"/>
                    <a:pt x="4965746" y="1225138"/>
                  </a:cubicBezTo>
                  <a:cubicBezTo>
                    <a:pt x="4982344" y="1225138"/>
                    <a:pt x="5000498" y="1222361"/>
                    <a:pt x="5020207" y="1216808"/>
                  </a:cubicBezTo>
                  <a:cubicBezTo>
                    <a:pt x="5039917" y="1211254"/>
                    <a:pt x="5058088" y="1202389"/>
                    <a:pt x="5074722" y="1190212"/>
                  </a:cubicBezTo>
                  <a:cubicBezTo>
                    <a:pt x="5091356" y="1178036"/>
                    <a:pt x="5105338" y="1162164"/>
                    <a:pt x="5116668" y="1142597"/>
                  </a:cubicBezTo>
                  <a:cubicBezTo>
                    <a:pt x="5127998" y="1123031"/>
                    <a:pt x="5133663" y="1099519"/>
                    <a:pt x="5133663" y="1072064"/>
                  </a:cubicBezTo>
                  <a:cubicBezTo>
                    <a:pt x="5133663" y="1060761"/>
                    <a:pt x="5132268" y="1049653"/>
                    <a:pt x="5129478" y="1038743"/>
                  </a:cubicBezTo>
                  <a:lnTo>
                    <a:pt x="5118734" y="1011236"/>
                  </a:lnTo>
                  <a:lnTo>
                    <a:pt x="5132092" y="1012161"/>
                  </a:lnTo>
                  <a:cubicBezTo>
                    <a:pt x="5145744" y="1014088"/>
                    <a:pt x="5158614" y="1018906"/>
                    <a:pt x="5170701" y="1026615"/>
                  </a:cubicBezTo>
                  <a:cubicBezTo>
                    <a:pt x="5186818" y="1036893"/>
                    <a:pt x="5200951" y="1050393"/>
                    <a:pt x="5213102" y="1067116"/>
                  </a:cubicBezTo>
                  <a:cubicBezTo>
                    <a:pt x="5225252" y="1083839"/>
                    <a:pt x="5235017" y="1102225"/>
                    <a:pt x="5242398" y="1122273"/>
                  </a:cubicBezTo>
                  <a:cubicBezTo>
                    <a:pt x="5249779" y="1142321"/>
                    <a:pt x="5253469" y="1160528"/>
                    <a:pt x="5253469" y="1176895"/>
                  </a:cubicBezTo>
                  <a:cubicBezTo>
                    <a:pt x="5253469" y="1197522"/>
                    <a:pt x="5249280" y="1220659"/>
                    <a:pt x="5240900" y="1246305"/>
                  </a:cubicBezTo>
                  <a:cubicBezTo>
                    <a:pt x="5232521" y="1271951"/>
                    <a:pt x="5219778" y="1295912"/>
                    <a:pt x="5202672" y="1318189"/>
                  </a:cubicBezTo>
                  <a:cubicBezTo>
                    <a:pt x="5185566" y="1340465"/>
                    <a:pt x="5163650" y="1359051"/>
                    <a:pt x="5136925" y="1373947"/>
                  </a:cubicBezTo>
                  <a:cubicBezTo>
                    <a:pt x="5110201" y="1388843"/>
                    <a:pt x="5077557" y="1396290"/>
                    <a:pt x="5038994" y="1396290"/>
                  </a:cubicBezTo>
                  <a:cubicBezTo>
                    <a:pt x="4997347" y="1396290"/>
                    <a:pt x="4955762" y="1388410"/>
                    <a:pt x="4914240" y="1372650"/>
                  </a:cubicBezTo>
                  <a:cubicBezTo>
                    <a:pt x="4872718" y="1356890"/>
                    <a:pt x="4832083" y="1328872"/>
                    <a:pt x="4792334" y="1288598"/>
                  </a:cubicBezTo>
                  <a:cubicBezTo>
                    <a:pt x="4752586" y="1248324"/>
                    <a:pt x="4713983" y="1193751"/>
                    <a:pt x="4676526" y="1124880"/>
                  </a:cubicBezTo>
                  <a:cubicBezTo>
                    <a:pt x="4639068" y="1056009"/>
                    <a:pt x="4604133" y="966618"/>
                    <a:pt x="4571721" y="856706"/>
                  </a:cubicBezTo>
                  <a:lnTo>
                    <a:pt x="4493674" y="826353"/>
                  </a:lnTo>
                  <a:lnTo>
                    <a:pt x="4496531" y="826353"/>
                  </a:lnTo>
                  <a:lnTo>
                    <a:pt x="5450244" y="826353"/>
                  </a:lnTo>
                  <a:lnTo>
                    <a:pt x="5464174" y="826353"/>
                  </a:lnTo>
                  <a:lnTo>
                    <a:pt x="5576576" y="826353"/>
                  </a:lnTo>
                  <a:lnTo>
                    <a:pt x="5576576" y="1609429"/>
                  </a:lnTo>
                  <a:lnTo>
                    <a:pt x="5699805" y="1699230"/>
                  </a:lnTo>
                  <a:lnTo>
                    <a:pt x="5699805" y="826353"/>
                  </a:lnTo>
                  <a:lnTo>
                    <a:pt x="5857786" y="826353"/>
                  </a:lnTo>
                  <a:lnTo>
                    <a:pt x="5906230" y="826353"/>
                  </a:lnTo>
                  <a:lnTo>
                    <a:pt x="6396916" y="826353"/>
                  </a:lnTo>
                  <a:lnTo>
                    <a:pt x="6396916" y="844404"/>
                  </a:lnTo>
                  <a:lnTo>
                    <a:pt x="5888459" y="1126431"/>
                  </a:lnTo>
                  <a:lnTo>
                    <a:pt x="5992114" y="1265198"/>
                  </a:lnTo>
                  <a:cubicBezTo>
                    <a:pt x="6042978" y="1272312"/>
                    <a:pt x="6091008" y="1285126"/>
                    <a:pt x="6136202" y="1303641"/>
                  </a:cubicBezTo>
                  <a:cubicBezTo>
                    <a:pt x="6181397" y="1322156"/>
                    <a:pt x="6222835" y="1346754"/>
                    <a:pt x="6260515" y="1377437"/>
                  </a:cubicBezTo>
                  <a:cubicBezTo>
                    <a:pt x="6298195" y="1408120"/>
                    <a:pt x="6332239" y="1445996"/>
                    <a:pt x="6362645" y="1491066"/>
                  </a:cubicBezTo>
                  <a:cubicBezTo>
                    <a:pt x="6393051" y="1536136"/>
                    <a:pt x="6417499" y="1589889"/>
                    <a:pt x="6435986" y="1652324"/>
                  </a:cubicBezTo>
                  <a:lnTo>
                    <a:pt x="6521857" y="1697519"/>
                  </a:lnTo>
                  <a:lnTo>
                    <a:pt x="6521857" y="826353"/>
                  </a:lnTo>
                  <a:lnTo>
                    <a:pt x="6641537" y="826353"/>
                  </a:lnTo>
                  <a:lnTo>
                    <a:pt x="6666160" y="826353"/>
                  </a:lnTo>
                  <a:lnTo>
                    <a:pt x="6715854" y="826353"/>
                  </a:lnTo>
                  <a:lnTo>
                    <a:pt x="6715854" y="1281084"/>
                  </a:lnTo>
                  <a:lnTo>
                    <a:pt x="6852482" y="1392466"/>
                  </a:lnTo>
                  <a:cubicBezTo>
                    <a:pt x="6893719" y="1352032"/>
                    <a:pt x="6929910" y="1313362"/>
                    <a:pt x="6961057" y="1276457"/>
                  </a:cubicBezTo>
                  <a:cubicBezTo>
                    <a:pt x="6988192" y="1243082"/>
                    <a:pt x="7016120" y="1210644"/>
                    <a:pt x="7044841" y="1179141"/>
                  </a:cubicBezTo>
                  <a:cubicBezTo>
                    <a:pt x="7073563" y="1147638"/>
                    <a:pt x="7096125" y="1119077"/>
                    <a:pt x="7112527" y="1093458"/>
                  </a:cubicBezTo>
                  <a:cubicBezTo>
                    <a:pt x="7095679" y="1133554"/>
                    <a:pt x="7087255" y="1184400"/>
                    <a:pt x="7087255" y="1245997"/>
                  </a:cubicBezTo>
                  <a:cubicBezTo>
                    <a:pt x="7087255" y="1321857"/>
                    <a:pt x="7097738" y="1396643"/>
                    <a:pt x="7118704" y="1470354"/>
                  </a:cubicBezTo>
                  <a:cubicBezTo>
                    <a:pt x="7139670" y="1544065"/>
                    <a:pt x="7167465" y="1620331"/>
                    <a:pt x="7202087" y="1699150"/>
                  </a:cubicBezTo>
                  <a:lnTo>
                    <a:pt x="7299511" y="1733461"/>
                  </a:lnTo>
                  <a:cubicBezTo>
                    <a:pt x="7287244" y="1683505"/>
                    <a:pt x="7276226" y="1641649"/>
                    <a:pt x="7266457" y="1607891"/>
                  </a:cubicBezTo>
                  <a:cubicBezTo>
                    <a:pt x="7256687" y="1574133"/>
                    <a:pt x="7249123" y="1542982"/>
                    <a:pt x="7243766" y="1514439"/>
                  </a:cubicBezTo>
                  <a:cubicBezTo>
                    <a:pt x="7238408" y="1485896"/>
                    <a:pt x="7234374" y="1457772"/>
                    <a:pt x="7231665" y="1430066"/>
                  </a:cubicBezTo>
                  <a:cubicBezTo>
                    <a:pt x="7228955" y="1402361"/>
                    <a:pt x="7227600" y="1373479"/>
                    <a:pt x="7227600" y="1343420"/>
                  </a:cubicBezTo>
                  <a:cubicBezTo>
                    <a:pt x="7227600" y="1282857"/>
                    <a:pt x="7234624" y="1223373"/>
                    <a:pt x="7248673" y="1164967"/>
                  </a:cubicBezTo>
                  <a:cubicBezTo>
                    <a:pt x="7262721" y="1106562"/>
                    <a:pt x="7293734" y="1045187"/>
                    <a:pt x="7341710" y="980845"/>
                  </a:cubicBezTo>
                  <a:lnTo>
                    <a:pt x="7160209" y="881149"/>
                  </a:lnTo>
                  <a:cubicBezTo>
                    <a:pt x="7092318" y="917198"/>
                    <a:pt x="7031060" y="961376"/>
                    <a:pt x="6976434" y="1013685"/>
                  </a:cubicBezTo>
                  <a:cubicBezTo>
                    <a:pt x="6921807" y="1065993"/>
                    <a:pt x="6877165" y="1122607"/>
                    <a:pt x="6842507" y="1183527"/>
                  </a:cubicBezTo>
                  <a:lnTo>
                    <a:pt x="6842507" y="826353"/>
                  </a:lnTo>
                  <a:lnTo>
                    <a:pt x="7572579" y="826353"/>
                  </a:lnTo>
                  <a:cubicBezTo>
                    <a:pt x="7538687" y="840669"/>
                    <a:pt x="7512653" y="871682"/>
                    <a:pt x="7494477" y="919390"/>
                  </a:cubicBezTo>
                  <a:cubicBezTo>
                    <a:pt x="7476301" y="967099"/>
                    <a:pt x="7467213" y="1016056"/>
                    <a:pt x="7467213" y="1066261"/>
                  </a:cubicBezTo>
                  <a:cubicBezTo>
                    <a:pt x="7467213" y="1086193"/>
                    <a:pt x="7469709" y="1111616"/>
                    <a:pt x="7474701" y="1142530"/>
                  </a:cubicBezTo>
                  <a:cubicBezTo>
                    <a:pt x="7479693" y="1173445"/>
                    <a:pt x="7486165" y="1206989"/>
                    <a:pt x="7494116" y="1243163"/>
                  </a:cubicBezTo>
                  <a:cubicBezTo>
                    <a:pt x="7502799" y="1281565"/>
                    <a:pt x="7510469" y="1320966"/>
                    <a:pt x="7517128" y="1361365"/>
                  </a:cubicBezTo>
                  <a:cubicBezTo>
                    <a:pt x="7523787" y="1401764"/>
                    <a:pt x="7527116" y="1433302"/>
                    <a:pt x="7527116" y="1455980"/>
                  </a:cubicBezTo>
                  <a:cubicBezTo>
                    <a:pt x="7527116" y="1509661"/>
                    <a:pt x="7511160" y="1554022"/>
                    <a:pt x="7479247" y="1589064"/>
                  </a:cubicBezTo>
                  <a:cubicBezTo>
                    <a:pt x="7447335" y="1624106"/>
                    <a:pt x="7404002" y="1647305"/>
                    <a:pt x="7349252" y="1658662"/>
                  </a:cubicBezTo>
                  <a:lnTo>
                    <a:pt x="7420628" y="1733461"/>
                  </a:lnTo>
                  <a:cubicBezTo>
                    <a:pt x="7435871" y="1733461"/>
                    <a:pt x="7456743" y="1726681"/>
                    <a:pt x="7483245" y="1713123"/>
                  </a:cubicBezTo>
                  <a:cubicBezTo>
                    <a:pt x="7509747" y="1699564"/>
                    <a:pt x="7536418" y="1679369"/>
                    <a:pt x="7563259" y="1652538"/>
                  </a:cubicBezTo>
                  <a:cubicBezTo>
                    <a:pt x="7590100" y="1625706"/>
                    <a:pt x="7614177" y="1591573"/>
                    <a:pt x="7635491" y="1550140"/>
                  </a:cubicBezTo>
                  <a:cubicBezTo>
                    <a:pt x="7656804" y="1508707"/>
                    <a:pt x="7667461" y="1459955"/>
                    <a:pt x="7667461" y="1403885"/>
                  </a:cubicBezTo>
                  <a:cubicBezTo>
                    <a:pt x="7667461" y="1362773"/>
                    <a:pt x="7663811" y="1321554"/>
                    <a:pt x="7656510" y="1280228"/>
                  </a:cubicBezTo>
                  <a:cubicBezTo>
                    <a:pt x="7649210" y="1238902"/>
                    <a:pt x="7640995" y="1199840"/>
                    <a:pt x="7631867" y="1163042"/>
                  </a:cubicBezTo>
                  <a:cubicBezTo>
                    <a:pt x="7623612" y="1129756"/>
                    <a:pt x="7616927" y="1100986"/>
                    <a:pt x="7611810" y="1076730"/>
                  </a:cubicBezTo>
                  <a:cubicBezTo>
                    <a:pt x="7606694" y="1052475"/>
                    <a:pt x="7604135" y="1029944"/>
                    <a:pt x="7604135" y="1009139"/>
                  </a:cubicBezTo>
                  <a:cubicBezTo>
                    <a:pt x="7604135" y="988582"/>
                    <a:pt x="7606488" y="967572"/>
                    <a:pt x="7611195" y="946106"/>
                  </a:cubicBezTo>
                  <a:cubicBezTo>
                    <a:pt x="7615902" y="924641"/>
                    <a:pt x="7623118" y="905199"/>
                    <a:pt x="7632843" y="887781"/>
                  </a:cubicBezTo>
                  <a:cubicBezTo>
                    <a:pt x="7642569" y="870362"/>
                    <a:pt x="7654496" y="856002"/>
                    <a:pt x="7668625" y="844698"/>
                  </a:cubicBezTo>
                  <a:cubicBezTo>
                    <a:pt x="7682753" y="833395"/>
                    <a:pt x="7699463" y="827280"/>
                    <a:pt x="7718754" y="826353"/>
                  </a:cubicBezTo>
                  <a:lnTo>
                    <a:pt x="7776907" y="826353"/>
                  </a:lnTo>
                  <a:lnTo>
                    <a:pt x="7849150" y="826353"/>
                  </a:lnTo>
                  <a:lnTo>
                    <a:pt x="7855503" y="826353"/>
                  </a:lnTo>
                  <a:cubicBezTo>
                    <a:pt x="7858819" y="827779"/>
                    <a:pt x="7864605" y="833346"/>
                    <a:pt x="7872859" y="843054"/>
                  </a:cubicBezTo>
                  <a:cubicBezTo>
                    <a:pt x="7881114" y="852761"/>
                    <a:pt x="7889569" y="864114"/>
                    <a:pt x="7898225" y="877110"/>
                  </a:cubicBezTo>
                  <a:cubicBezTo>
                    <a:pt x="7906880" y="890107"/>
                    <a:pt x="7913967" y="902627"/>
                    <a:pt x="7919485" y="914670"/>
                  </a:cubicBezTo>
                  <a:cubicBezTo>
                    <a:pt x="7925003" y="926714"/>
                    <a:pt x="7927762" y="935213"/>
                    <a:pt x="7927762" y="940169"/>
                  </a:cubicBezTo>
                  <a:lnTo>
                    <a:pt x="7927762" y="1609429"/>
                  </a:lnTo>
                  <a:lnTo>
                    <a:pt x="8050991" y="1699230"/>
                  </a:lnTo>
                  <a:lnTo>
                    <a:pt x="8050991" y="826353"/>
                  </a:lnTo>
                  <a:lnTo>
                    <a:pt x="8238938" y="826353"/>
                  </a:lnTo>
                  <a:lnTo>
                    <a:pt x="8165770" y="711681"/>
                  </a:lnTo>
                  <a:lnTo>
                    <a:pt x="8044653" y="711681"/>
                  </a:lnTo>
                  <a:lnTo>
                    <a:pt x="8040161" y="697320"/>
                  </a:lnTo>
                  <a:cubicBezTo>
                    <a:pt x="8034848" y="676015"/>
                    <a:pt x="8025751" y="650066"/>
                    <a:pt x="8012870" y="619473"/>
                  </a:cubicBezTo>
                  <a:cubicBezTo>
                    <a:pt x="7999989" y="588879"/>
                    <a:pt x="7971619" y="564846"/>
                    <a:pt x="7927762" y="547375"/>
                  </a:cubicBezTo>
                  <a:lnTo>
                    <a:pt x="7927762" y="749049"/>
                  </a:lnTo>
                  <a:lnTo>
                    <a:pt x="7911994" y="736495"/>
                  </a:lnTo>
                  <a:cubicBezTo>
                    <a:pt x="7902681" y="729339"/>
                    <a:pt x="7891642" y="721068"/>
                    <a:pt x="7878876" y="711681"/>
                  </a:cubicBezTo>
                  <a:lnTo>
                    <a:pt x="7775956" y="711681"/>
                  </a:lnTo>
                  <a:lnTo>
                    <a:pt x="7704595" y="711681"/>
                  </a:lnTo>
                  <a:lnTo>
                    <a:pt x="6591093" y="711681"/>
                  </a:lnTo>
                  <a:lnTo>
                    <a:pt x="6578237" y="711681"/>
                  </a:lnTo>
                  <a:lnTo>
                    <a:pt x="5834855" y="711681"/>
                  </a:lnTo>
                  <a:lnTo>
                    <a:pt x="5794486" y="711681"/>
                  </a:lnTo>
                  <a:lnTo>
                    <a:pt x="5674560" y="711681"/>
                  </a:lnTo>
                  <a:lnTo>
                    <a:pt x="5630969" y="652419"/>
                  </a:lnTo>
                  <a:cubicBezTo>
                    <a:pt x="5677377" y="596724"/>
                    <a:pt x="5728616" y="554453"/>
                    <a:pt x="5784686" y="525606"/>
                  </a:cubicBezTo>
                  <a:cubicBezTo>
                    <a:pt x="5840756" y="496760"/>
                    <a:pt x="5902398" y="482337"/>
                    <a:pt x="5969610" y="482337"/>
                  </a:cubicBezTo>
                  <a:cubicBezTo>
                    <a:pt x="6006675" y="482337"/>
                    <a:pt x="6042970" y="486709"/>
                    <a:pt x="6078493" y="495454"/>
                  </a:cubicBezTo>
                  <a:cubicBezTo>
                    <a:pt x="6114016" y="504199"/>
                    <a:pt x="6149075" y="516532"/>
                    <a:pt x="6183671" y="532452"/>
                  </a:cubicBezTo>
                  <a:cubicBezTo>
                    <a:pt x="6218267" y="548373"/>
                    <a:pt x="6252105" y="566366"/>
                    <a:pt x="6285186" y="586432"/>
                  </a:cubicBezTo>
                  <a:cubicBezTo>
                    <a:pt x="6318266" y="606498"/>
                    <a:pt x="6362548" y="629412"/>
                    <a:pt x="6418029" y="655174"/>
                  </a:cubicBezTo>
                  <a:lnTo>
                    <a:pt x="6418029" y="561334"/>
                  </a:lnTo>
                  <a:cubicBezTo>
                    <a:pt x="6369608" y="525036"/>
                    <a:pt x="6326062" y="493595"/>
                    <a:pt x="6287392" y="467013"/>
                  </a:cubicBezTo>
                  <a:cubicBezTo>
                    <a:pt x="6248722" y="440431"/>
                    <a:pt x="6210418" y="417615"/>
                    <a:pt x="6172479" y="398566"/>
                  </a:cubicBezTo>
                  <a:cubicBezTo>
                    <a:pt x="6134541" y="379516"/>
                    <a:pt x="6095537" y="365039"/>
                    <a:pt x="6055467" y="355136"/>
                  </a:cubicBezTo>
                  <a:cubicBezTo>
                    <a:pt x="6015398" y="345232"/>
                    <a:pt x="5972240" y="340280"/>
                    <a:pt x="5925993" y="340280"/>
                  </a:cubicBezTo>
                  <a:cubicBezTo>
                    <a:pt x="5880406" y="340280"/>
                    <a:pt x="5837226" y="344657"/>
                    <a:pt x="5796452" y="353411"/>
                  </a:cubicBezTo>
                  <a:cubicBezTo>
                    <a:pt x="5755679" y="362165"/>
                    <a:pt x="5716884" y="376779"/>
                    <a:pt x="5680069" y="397255"/>
                  </a:cubicBezTo>
                  <a:cubicBezTo>
                    <a:pt x="5643253" y="417731"/>
                    <a:pt x="5608350" y="443631"/>
                    <a:pt x="5575359" y="474956"/>
                  </a:cubicBezTo>
                  <a:cubicBezTo>
                    <a:pt x="5542367" y="506280"/>
                    <a:pt x="5508097" y="548543"/>
                    <a:pt x="5472547" y="601742"/>
                  </a:cubicBezTo>
                  <a:lnTo>
                    <a:pt x="5573233" y="711681"/>
                  </a:lnTo>
                  <a:lnTo>
                    <a:pt x="5396355" y="711681"/>
                  </a:lnTo>
                  <a:lnTo>
                    <a:pt x="5386971" y="711681"/>
                  </a:lnTo>
                  <a:lnTo>
                    <a:pt x="4425155" y="711681"/>
                  </a:lnTo>
                  <a:lnTo>
                    <a:pt x="4396210" y="711681"/>
                  </a:lnTo>
                  <a:lnTo>
                    <a:pt x="4264860" y="711681"/>
                  </a:lnTo>
                  <a:lnTo>
                    <a:pt x="4221269" y="652419"/>
                  </a:lnTo>
                  <a:cubicBezTo>
                    <a:pt x="4267677" y="596724"/>
                    <a:pt x="4318916" y="554453"/>
                    <a:pt x="4374986" y="525606"/>
                  </a:cubicBezTo>
                  <a:cubicBezTo>
                    <a:pt x="4431056" y="496760"/>
                    <a:pt x="4492697" y="482337"/>
                    <a:pt x="4559910" y="482337"/>
                  </a:cubicBezTo>
                  <a:cubicBezTo>
                    <a:pt x="4596976" y="482337"/>
                    <a:pt x="4633270" y="486709"/>
                    <a:pt x="4668793" y="495454"/>
                  </a:cubicBezTo>
                  <a:cubicBezTo>
                    <a:pt x="4704316" y="504199"/>
                    <a:pt x="4739375" y="516532"/>
                    <a:pt x="4773971" y="532452"/>
                  </a:cubicBezTo>
                  <a:cubicBezTo>
                    <a:pt x="4808567" y="548373"/>
                    <a:pt x="4842406" y="566366"/>
                    <a:pt x="4875486" y="586432"/>
                  </a:cubicBezTo>
                  <a:cubicBezTo>
                    <a:pt x="4908567" y="606498"/>
                    <a:pt x="4952848" y="629412"/>
                    <a:pt x="5008329" y="655174"/>
                  </a:cubicBezTo>
                  <a:lnTo>
                    <a:pt x="5008329" y="561334"/>
                  </a:lnTo>
                  <a:cubicBezTo>
                    <a:pt x="4959908" y="525036"/>
                    <a:pt x="4916362" y="493595"/>
                    <a:pt x="4877692" y="467013"/>
                  </a:cubicBezTo>
                  <a:cubicBezTo>
                    <a:pt x="4839023" y="440431"/>
                    <a:pt x="4800718" y="417615"/>
                    <a:pt x="4762780" y="398566"/>
                  </a:cubicBezTo>
                  <a:cubicBezTo>
                    <a:pt x="4724841" y="379516"/>
                    <a:pt x="4685837" y="365039"/>
                    <a:pt x="4645768" y="355136"/>
                  </a:cubicBezTo>
                  <a:cubicBezTo>
                    <a:pt x="4605698" y="345232"/>
                    <a:pt x="4562540" y="340280"/>
                    <a:pt x="4516293" y="340280"/>
                  </a:cubicBezTo>
                  <a:close/>
                  <a:moveTo>
                    <a:pt x="0" y="0"/>
                  </a:moveTo>
                  <a:lnTo>
                    <a:pt x="8839200" y="0"/>
                  </a:lnTo>
                  <a:lnTo>
                    <a:pt x="8839200" y="2438400"/>
                  </a:lnTo>
                  <a:lnTo>
                    <a:pt x="0" y="24384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WordArt 3" descr="White marble"/>
          <p:cNvSpPr>
            <a:spLocks noChangeArrowheads="1" noChangeShapeType="1" noTextEdit="1"/>
          </p:cNvSpPr>
          <p:nvPr/>
        </p:nvSpPr>
        <p:spPr bwMode="auto">
          <a:xfrm>
            <a:off x="381001" y="564776"/>
            <a:ext cx="8458200" cy="2447365"/>
          </a:xfrm>
          <a:prstGeom prst="rect">
            <a:avLst/>
          </a:prstGeom>
        </p:spPr>
        <p:txBody>
          <a:bodyPr wrap="none" fromWordArt="1">
            <a:prstTxWarp prst="textInflateTop">
              <a:avLst>
                <a:gd name="adj" fmla="val 3191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  <a:contourClr>
                <a:srgbClr val="FFFFFF"/>
              </a:contourClr>
            </a:sp3d>
          </a:bodyPr>
          <a:lstStyle/>
          <a:p>
            <a:pPr algn="ctr">
              <a:defRPr/>
            </a:pPr>
            <a:r>
              <a:rPr lang="bn-IN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প্রথম</a:t>
            </a:r>
            <a:r>
              <a:rPr lang="en-US" sz="3600" kern="10" dirty="0" smtClean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3600" kern="10" dirty="0" err="1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অধ্যায়</a:t>
            </a:r>
            <a:r>
              <a:rPr lang="en-US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IN" sz="3600" kern="10" dirty="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" panose="020B0604020202020204" pitchFamily="34" charset="0"/>
              </a:rPr>
              <a:t> </a:t>
            </a:r>
            <a:endParaRPr lang="en-US" sz="3600" kern="10" dirty="0">
              <a:ln w="9525">
                <a:round/>
                <a:headEnd/>
                <a:tailEnd/>
              </a:ln>
              <a:blipFill dpi="0" rotWithShape="0">
                <a:blip r:embed="rId3"/>
                <a:srcRect/>
                <a:tile tx="0" ty="0" sx="100000" sy="100000" flip="none" algn="tl"/>
              </a:blip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54292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D8E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70660"/>
            <a:ext cx="5791200" cy="4187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4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698765">
            <a:off x="280989" y="1420417"/>
            <a:ext cx="2513410" cy="16490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ular Callout 1"/>
          <p:cNvSpPr/>
          <p:nvPr/>
        </p:nvSpPr>
        <p:spPr>
          <a:xfrm>
            <a:off x="2895640" y="1314450"/>
            <a:ext cx="6096017" cy="1200150"/>
          </a:xfrm>
          <a:prstGeom prst="wedgeRectCallout">
            <a:avLst>
              <a:gd name="adj1" fmla="val -52034"/>
              <a:gd name="adj2" fmla="val 126251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>
            <a:prstTxWarp prst="textPlain">
              <a:avLst>
                <a:gd name="adj" fmla="val 49768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“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শতভাগ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অনলাইন</a:t>
            </a:r>
            <a:r>
              <a:rPr lang="en-US" b="1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সকল</a:t>
            </a:r>
            <a:r>
              <a:rPr kumimoji="0" lang="en-US" sz="1800" b="1" i="0" u="none" strike="noStrike" kern="1200" cap="none" spc="0" normalizeH="0" baseline="0" noProof="0" dirty="0" smtClean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কার্যক্রম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বাস্তবায়ন</a:t>
            </a:r>
            <a:r>
              <a:rPr kumimoji="0" lang="en-US" sz="18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হলে</a:t>
            </a:r>
            <a:r>
              <a:rPr kumimoji="0" lang="en-US" sz="2100" b="1" i="0" u="none" strike="noStrike" kern="1200" cap="none" spc="0" normalizeH="0" baseline="0" noProof="0" dirty="0">
                <a:ln w="1905"/>
                <a:gradFill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5400000" scaled="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ea typeface="+mn-ea"/>
                <a:cs typeface="NikoshBAN" pitchFamily="2" charset="0"/>
              </a:rPr>
              <a:t>,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সকল</a:t>
            </a:r>
            <a:r>
              <a:rPr kumimoji="0" lang="en-US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স্তরের</a:t>
            </a:r>
            <a:r>
              <a:rPr kumimoji="0" lang="en-US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lang="en-US" b="1" dirty="0" err="1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অপরাধ</a:t>
            </a:r>
            <a:r>
              <a:rPr lang="en-US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 ও </a:t>
            </a:r>
            <a:r>
              <a:rPr lang="bn-IN" b="1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NikoshBAN" pitchFamily="2" charset="0"/>
                <a:cs typeface="NikoshBAN" pitchFamily="2" charset="0"/>
              </a:rPr>
              <a:t>দুর্নীতি</a:t>
            </a:r>
            <a:r>
              <a:rPr kumimoji="0" lang="en-US" b="1" i="0" u="none" strike="noStrike" kern="1200" cap="none" spc="0" normalizeH="0" baseline="0" noProof="0" dirty="0" smtClean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যাবে</a:t>
            </a:r>
            <a:r>
              <a:rPr kumimoji="0" lang="en-US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চলে</a:t>
            </a:r>
            <a:r>
              <a:rPr kumimoji="0" lang="en-US" b="1" i="0" u="none" strike="noStrike" kern="1200" cap="none" spc="0" normalizeH="0" baseline="0" noProof="0" dirty="0">
                <a:ln w="1905"/>
                <a:solidFill>
                  <a:sysClr val="windowText" lastClr="00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”</a:t>
            </a:r>
          </a:p>
        </p:txBody>
      </p:sp>
      <p:sp>
        <p:nvSpPr>
          <p:cNvPr id="3" name="TextBox 2"/>
          <p:cNvSpPr txBox="1"/>
          <p:nvPr/>
        </p:nvSpPr>
        <p:spPr>
          <a:xfrm rot="20181021">
            <a:off x="384279" y="1580715"/>
            <a:ext cx="2118669" cy="960294"/>
          </a:xfrm>
          <a:prstGeom prst="rect">
            <a:avLst/>
          </a:prstGeom>
          <a:noFill/>
        </p:spPr>
        <p:txBody>
          <a:bodyPr wrap="square" rtlCol="0">
            <a:prstTxWarp prst="textInflate">
              <a:avLst/>
            </a:prstTxWarp>
            <a:spAutoFit/>
          </a:bodyPr>
          <a:lstStyle/>
          <a:p>
            <a:r>
              <a:rPr lang="bn-IN" sz="3200" b="1" dirty="0" smtClean="0">
                <a:ln w="6600">
                  <a:solidFill>
                    <a:srgbClr val="FF0000"/>
                  </a:solidFill>
                  <a:prstDash val="solid"/>
                </a:ln>
                <a:effectLst>
                  <a:outerShdw dist="38100" dir="2700000" algn="tl" rotWithShape="0">
                    <a:schemeClr val="accent2"/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স্মার্ট বাংলাদেশ </a:t>
            </a:r>
            <a:endParaRPr lang="en-US" sz="3200" b="1" dirty="0">
              <a:ln w="6600">
                <a:solidFill>
                  <a:srgbClr val="FF0000"/>
                </a:solidFill>
                <a:prstDash val="solid"/>
              </a:ln>
              <a:effectLst>
                <a:outerShdw dist="38100" dir="2700000" algn="tl" rotWithShape="0">
                  <a:schemeClr val="accent2"/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1802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457200"/>
            <a:ext cx="6534150" cy="2308324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000" b="1" dirty="0">
                <a:ln w="11430"/>
                <a:gradFill>
                  <a:gsLst>
                    <a:gs pos="0">
                      <a:srgbClr val="CCAF0A">
                        <a:tint val="70000"/>
                        <a:satMod val="245000"/>
                      </a:srgbClr>
                    </a:gs>
                    <a:gs pos="75000">
                      <a:srgbClr val="CCAF0A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CAF0A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/>
              </a:rPr>
              <a:t> </a:t>
            </a: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আল্লাহ্‌ আমাদের উপর সহায় হউন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আজ এ পর্যন্তই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bn-IN" sz="4800" b="1" dirty="0">
                <a:ln w="11430"/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          খোদা হাফেজ।</a:t>
            </a:r>
            <a:endParaRPr lang="en-US" sz="4800" b="1" dirty="0">
              <a:ln w="11430"/>
              <a:solidFill>
                <a:srgbClr val="CC0066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2533650"/>
            <a:ext cx="6934200" cy="409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2417531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03" t="15874" r="18092" b="38670"/>
          <a:stretch/>
        </p:blipFill>
        <p:spPr bwMode="auto">
          <a:xfrm>
            <a:off x="3490125" y="352691"/>
            <a:ext cx="1905480" cy="694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209198"/>
            <a:ext cx="6919366" cy="4886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 rot="20936247">
            <a:off x="1530695" y="3013600"/>
            <a:ext cx="4288779" cy="2431435"/>
          </a:xfrm>
          <a:prstGeom prst="rect">
            <a:avLst/>
          </a:prstGeom>
          <a:scene3d>
            <a:camera prst="isometricOffAxis2Left"/>
            <a:lightRig rig="threePt" dir="t"/>
          </a:scene3d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50" normalizeH="0" baseline="0" noProof="0" dirty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IN" sz="32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NikoshBAN" pitchFamily="2" charset="0"/>
                <a:cs typeface="NikoshBAN" pitchFamily="2" charset="0"/>
              </a:rPr>
              <a:t>মোঃহাবিবুর রহমান </a:t>
            </a:r>
            <a:endParaRPr kumimoji="0" lang="en-US" sz="32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      </a:t>
            </a:r>
            <a:r>
              <a:rPr kumimoji="0" lang="bn-I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ইনস্ট্রাক্টর (পদার্থবিজ্ঞান)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</a:t>
            </a:r>
            <a:r>
              <a:rPr kumimoji="0" lang="bn-I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টেকনিক্যাল স্কুল ও কলেজ </a:t>
            </a:r>
            <a:endParaRPr kumimoji="0" lang="bn-BD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     </a:t>
            </a:r>
            <a:r>
              <a:rPr kumimoji="0" lang="en-US" sz="2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কিশোরগঞ্জ</a:t>
            </a:r>
            <a:r>
              <a:rPr kumimoji="0" lang="bn-I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bn-IN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।  </a:t>
            </a:r>
            <a:r>
              <a:rPr kumimoji="0" lang="bn-BD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endParaRPr kumimoji="0" lang="en-US" sz="18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</a:t>
            </a:r>
            <a:r>
              <a:rPr kumimoji="0" lang="en-US" sz="18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0171</a:t>
            </a:r>
            <a:r>
              <a:rPr kumimoji="0" lang="bn-IN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৫৩৪২৯৩৪ </a:t>
            </a:r>
            <a:endParaRPr kumimoji="0" lang="en-US" sz="2400" b="1" i="0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NikoshBAN" pitchFamily="2" charset="0"/>
              <a:cs typeface="NikoshBAN" pitchFamily="2" charset="0"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NikoshBAN" pitchFamily="2" charset="0"/>
                <a:cs typeface="NikoshBAN" pitchFamily="2" charset="0"/>
              </a:rPr>
              <a:t>       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965137" y="3257244"/>
            <a:ext cx="2716227" cy="1785104"/>
          </a:xfrm>
          <a:prstGeom prst="rect">
            <a:avLst/>
          </a:prstGeom>
          <a:scene3d>
            <a:camera prst="isometricOffAxis1Right"/>
            <a:lightRig rig="threePt" dir="t"/>
          </a:scene3d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bn-BD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শ্রেণিঃ</a:t>
            </a:r>
            <a:r>
              <a:rPr lang="bn-IN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দ্বাদশ </a:t>
            </a:r>
            <a:r>
              <a:rPr lang="en-US" sz="3200" b="1" spc="50" dirty="0" smtClean="0">
                <a:ln w="11430"/>
                <a:gradFill>
                  <a:gsLst>
                    <a:gs pos="25000">
                      <a:srgbClr val="333399">
                        <a:satMod val="155000"/>
                      </a:srgbClr>
                    </a:gs>
                    <a:gs pos="100000">
                      <a:srgbClr val="333399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NikoshBAN" pitchFamily="2" charset="0"/>
                <a:cs typeface="NikoshBAN" pitchFamily="2" charset="0"/>
              </a:rPr>
              <a:t>  </a:t>
            </a:r>
            <a:endParaRPr lang="en-US" sz="3200" b="1" spc="50" dirty="0">
              <a:ln w="11430"/>
              <a:gradFill>
                <a:gsLst>
                  <a:gs pos="25000">
                    <a:srgbClr val="333399">
                      <a:satMod val="155000"/>
                    </a:srgbClr>
                  </a:gs>
                  <a:gs pos="100000">
                    <a:srgbClr val="333399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বিষয়ঃ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পদার্থ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2000" b="1" dirty="0" err="1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বিজ্ঞান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অধ্যায়ঃ</a:t>
            </a:r>
            <a:r>
              <a:rPr lang="bn-IN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প্রথম </a:t>
            </a:r>
            <a:r>
              <a:rPr lang="en-US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BD" sz="2000" b="1" dirty="0" smtClean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endParaRPr lang="en-US" sz="2000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            </a:t>
            </a:r>
            <a:r>
              <a:rPr lang="bn-BD" sz="2000" b="1" dirty="0"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সময়ঃ ৪৫ মিনিট  </a:t>
            </a:r>
          </a:p>
          <a:p>
            <a:pPr>
              <a:defRPr/>
            </a:pPr>
            <a:endParaRPr lang="bn-BD" b="1" dirty="0">
              <a:solidFill>
                <a:srgbClr val="00206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878" y="1499430"/>
            <a:ext cx="1428206" cy="163905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3334" r="6146" b="3055"/>
          <a:stretch/>
        </p:blipFill>
        <p:spPr>
          <a:xfrm rot="19940062">
            <a:off x="1843047" y="4570086"/>
            <a:ext cx="481666" cy="9068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2147" y="1611199"/>
            <a:ext cx="1130043" cy="1527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9330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ire GIF - Fire - Discover &amp; Share GIF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609600"/>
            <a:ext cx="40386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n-IN" sz="6000" dirty="0" smtClean="0">
                <a:solidFill>
                  <a:srgbClr val="FF000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প্রজ্জলিত আগুন </a:t>
            </a:r>
            <a:endParaRPr lang="en-US" sz="6000" dirty="0">
              <a:solidFill>
                <a:srgbClr val="FF0000"/>
              </a:solidFill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19090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15000">
        <p15:prstTrans prst="pageCurlDouble" invX="1"/>
      </p:transition>
    </mc:Choice>
    <mc:Fallback xmlns="">
      <p:transition spd="slow" advTm="1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Two-stroke-engine GIFs - Get the best GIF on GIPH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304800"/>
            <a:ext cx="3890940" cy="3574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038600"/>
            <a:ext cx="9144000" cy="2590800"/>
            <a:chOff x="0" y="4038600"/>
            <a:chExt cx="9144000" cy="2590800"/>
          </a:xfrm>
        </p:grpSpPr>
        <p:pic>
          <p:nvPicPr>
            <p:cNvPr id="7" name="Picture 2" descr="Fire GIF - Fire - Discover &amp; Share GIF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43000" y="4043082"/>
              <a:ext cx="6858000" cy="1752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0" y="4038600"/>
              <a:ext cx="9144000" cy="2590800"/>
            </a:xfrm>
            <a:custGeom>
              <a:avLst/>
              <a:gdLst/>
              <a:ahLst/>
              <a:cxnLst/>
              <a:rect l="l" t="t" r="r" b="b"/>
              <a:pathLst>
                <a:path w="9144000" h="2590800">
                  <a:moveTo>
                    <a:pt x="5782441" y="1116868"/>
                  </a:moveTo>
                  <a:cubicBezTo>
                    <a:pt x="5783261" y="1135552"/>
                    <a:pt x="5790116" y="1160659"/>
                    <a:pt x="5803006" y="1192188"/>
                  </a:cubicBezTo>
                  <a:cubicBezTo>
                    <a:pt x="5809451" y="1207953"/>
                    <a:pt x="5816773" y="1223276"/>
                    <a:pt x="5824971" y="1238155"/>
                  </a:cubicBezTo>
                  <a:lnTo>
                    <a:pt x="5849287" y="1276837"/>
                  </a:lnTo>
                  <a:lnTo>
                    <a:pt x="5816377" y="1255154"/>
                  </a:lnTo>
                  <a:cubicBezTo>
                    <a:pt x="5786389" y="1286710"/>
                    <a:pt x="5758613" y="1309142"/>
                    <a:pt x="5733047" y="1322451"/>
                  </a:cubicBezTo>
                  <a:cubicBezTo>
                    <a:pt x="5707481" y="1335760"/>
                    <a:pt x="5684269" y="1342415"/>
                    <a:pt x="5663410" y="1342415"/>
                  </a:cubicBezTo>
                  <a:cubicBezTo>
                    <a:pt x="5652392" y="1342415"/>
                    <a:pt x="5643834" y="1340636"/>
                    <a:pt x="5637737" y="1337080"/>
                  </a:cubicBezTo>
                  <a:cubicBezTo>
                    <a:pt x="5631639" y="1333523"/>
                    <a:pt x="5628591" y="1327510"/>
                    <a:pt x="5628591" y="1319042"/>
                  </a:cubicBezTo>
                  <a:cubicBezTo>
                    <a:pt x="5628591" y="1305225"/>
                    <a:pt x="5640442" y="1285275"/>
                    <a:pt x="5664145" y="1259192"/>
                  </a:cubicBezTo>
                  <a:cubicBezTo>
                    <a:pt x="5687848" y="1233109"/>
                    <a:pt x="5715941" y="1204272"/>
                    <a:pt x="5748424" y="1172680"/>
                  </a:cubicBezTo>
                  <a:close/>
                  <a:moveTo>
                    <a:pt x="4461293" y="1044610"/>
                  </a:moveTo>
                  <a:lnTo>
                    <a:pt x="4469892" y="1044610"/>
                  </a:lnTo>
                  <a:lnTo>
                    <a:pt x="4469768" y="1046280"/>
                  </a:lnTo>
                  <a:lnTo>
                    <a:pt x="4466217" y="1046084"/>
                  </a:lnTo>
                  <a:cubicBezTo>
                    <a:pt x="4465462" y="1045943"/>
                    <a:pt x="4465224" y="1045733"/>
                    <a:pt x="4465505" y="1045452"/>
                  </a:cubicBezTo>
                  <a:cubicBezTo>
                    <a:pt x="4466067" y="1044890"/>
                    <a:pt x="4464663" y="1044610"/>
                    <a:pt x="4461293" y="1044610"/>
                  </a:cubicBezTo>
                  <a:close/>
                  <a:moveTo>
                    <a:pt x="4470038" y="1042657"/>
                  </a:moveTo>
                  <a:lnTo>
                    <a:pt x="4470038" y="1044610"/>
                  </a:lnTo>
                  <a:lnTo>
                    <a:pt x="4469892" y="1044610"/>
                  </a:lnTo>
                  <a:close/>
                  <a:moveTo>
                    <a:pt x="3108281" y="933361"/>
                  </a:moveTo>
                  <a:cubicBezTo>
                    <a:pt x="3167061" y="933361"/>
                    <a:pt x="3217845" y="946768"/>
                    <a:pt x="3260633" y="973581"/>
                  </a:cubicBezTo>
                  <a:lnTo>
                    <a:pt x="3129247" y="1105636"/>
                  </a:lnTo>
                  <a:cubicBezTo>
                    <a:pt x="3122418" y="1079090"/>
                    <a:pt x="3105842" y="1056862"/>
                    <a:pt x="3079519" y="1038954"/>
                  </a:cubicBezTo>
                  <a:cubicBezTo>
                    <a:pt x="3053195" y="1021045"/>
                    <a:pt x="3025299" y="1012091"/>
                    <a:pt x="2995828" y="1012091"/>
                  </a:cubicBezTo>
                  <a:cubicBezTo>
                    <a:pt x="2978570" y="1012091"/>
                    <a:pt x="2960929" y="1014801"/>
                    <a:pt x="2942905" y="1020220"/>
                  </a:cubicBezTo>
                  <a:lnTo>
                    <a:pt x="2932246" y="1023964"/>
                  </a:lnTo>
                  <a:lnTo>
                    <a:pt x="2941182" y="1013416"/>
                  </a:lnTo>
                  <a:cubicBezTo>
                    <a:pt x="2960816" y="992400"/>
                    <a:pt x="2982905" y="974959"/>
                    <a:pt x="3007448" y="961093"/>
                  </a:cubicBezTo>
                  <a:cubicBezTo>
                    <a:pt x="3040172" y="942605"/>
                    <a:pt x="3073783" y="933361"/>
                    <a:pt x="3108281" y="933361"/>
                  </a:cubicBezTo>
                  <a:close/>
                  <a:moveTo>
                    <a:pt x="6006998" y="921380"/>
                  </a:moveTo>
                  <a:cubicBezTo>
                    <a:pt x="6031048" y="921380"/>
                    <a:pt x="6049015" y="927348"/>
                    <a:pt x="6060897" y="939284"/>
                  </a:cubicBezTo>
                  <a:cubicBezTo>
                    <a:pt x="6072780" y="951220"/>
                    <a:pt x="6078721" y="963125"/>
                    <a:pt x="6078721" y="974999"/>
                  </a:cubicBezTo>
                  <a:cubicBezTo>
                    <a:pt x="6078721" y="992132"/>
                    <a:pt x="6075664" y="1004362"/>
                    <a:pt x="6069549" y="1011690"/>
                  </a:cubicBezTo>
                  <a:cubicBezTo>
                    <a:pt x="6051239" y="998265"/>
                    <a:pt x="6031485" y="991552"/>
                    <a:pt x="6010287" y="991552"/>
                  </a:cubicBezTo>
                  <a:cubicBezTo>
                    <a:pt x="5982689" y="991552"/>
                    <a:pt x="5959240" y="1002864"/>
                    <a:pt x="5939941" y="1025489"/>
                  </a:cubicBezTo>
                  <a:cubicBezTo>
                    <a:pt x="5920641" y="1048113"/>
                    <a:pt x="5910992" y="1071004"/>
                    <a:pt x="5910992" y="1094164"/>
                  </a:cubicBezTo>
                  <a:cubicBezTo>
                    <a:pt x="5910992" y="1124383"/>
                    <a:pt x="5921470" y="1147925"/>
                    <a:pt x="5942428" y="1164791"/>
                  </a:cubicBezTo>
                  <a:cubicBezTo>
                    <a:pt x="5963385" y="1181656"/>
                    <a:pt x="5987155" y="1190089"/>
                    <a:pt x="6013737" y="1190089"/>
                  </a:cubicBezTo>
                  <a:cubicBezTo>
                    <a:pt x="6021296" y="1190089"/>
                    <a:pt x="6030785" y="1188748"/>
                    <a:pt x="6042204" y="1186064"/>
                  </a:cubicBezTo>
                  <a:cubicBezTo>
                    <a:pt x="6053623" y="1183381"/>
                    <a:pt x="6061347" y="1179686"/>
                    <a:pt x="6065377" y="1174980"/>
                  </a:cubicBezTo>
                  <a:cubicBezTo>
                    <a:pt x="6081119" y="1183466"/>
                    <a:pt x="6088991" y="1196267"/>
                    <a:pt x="6088991" y="1213382"/>
                  </a:cubicBezTo>
                  <a:cubicBezTo>
                    <a:pt x="6088991" y="1224988"/>
                    <a:pt x="6083539" y="1235418"/>
                    <a:pt x="6072637" y="1244671"/>
                  </a:cubicBezTo>
                  <a:cubicBezTo>
                    <a:pt x="6061735" y="1253924"/>
                    <a:pt x="6044927" y="1258550"/>
                    <a:pt x="6022214" y="1258550"/>
                  </a:cubicBezTo>
                  <a:cubicBezTo>
                    <a:pt x="5998556" y="1258550"/>
                    <a:pt x="5977478" y="1253429"/>
                    <a:pt x="5958982" y="1243186"/>
                  </a:cubicBezTo>
                  <a:cubicBezTo>
                    <a:pt x="5940484" y="1232944"/>
                    <a:pt x="5924622" y="1219412"/>
                    <a:pt x="5911393" y="1202591"/>
                  </a:cubicBezTo>
                  <a:cubicBezTo>
                    <a:pt x="5898164" y="1185770"/>
                    <a:pt x="5887944" y="1167041"/>
                    <a:pt x="5880733" y="1146405"/>
                  </a:cubicBezTo>
                  <a:cubicBezTo>
                    <a:pt x="5873521" y="1125769"/>
                    <a:pt x="5869916" y="1106117"/>
                    <a:pt x="5869916" y="1087451"/>
                  </a:cubicBezTo>
                  <a:cubicBezTo>
                    <a:pt x="5869916" y="1062634"/>
                    <a:pt x="5874257" y="1039734"/>
                    <a:pt x="5882939" y="1018750"/>
                  </a:cubicBezTo>
                  <a:cubicBezTo>
                    <a:pt x="5891621" y="997766"/>
                    <a:pt x="5902804" y="980160"/>
                    <a:pt x="5916488" y="965933"/>
                  </a:cubicBezTo>
                  <a:cubicBezTo>
                    <a:pt x="5930171" y="951706"/>
                    <a:pt x="5944977" y="940724"/>
                    <a:pt x="5960907" y="932986"/>
                  </a:cubicBezTo>
                  <a:cubicBezTo>
                    <a:pt x="5976837" y="925249"/>
                    <a:pt x="5992200" y="921380"/>
                    <a:pt x="6006998" y="921380"/>
                  </a:cubicBezTo>
                  <a:close/>
                  <a:moveTo>
                    <a:pt x="4402781" y="919668"/>
                  </a:moveTo>
                  <a:lnTo>
                    <a:pt x="4378739" y="926408"/>
                  </a:lnTo>
                  <a:cubicBezTo>
                    <a:pt x="4355937" y="931560"/>
                    <a:pt x="4332786" y="940019"/>
                    <a:pt x="4309289" y="951786"/>
                  </a:cubicBezTo>
                  <a:cubicBezTo>
                    <a:pt x="4285791" y="963553"/>
                    <a:pt x="4263853" y="978137"/>
                    <a:pt x="4243475" y="995537"/>
                  </a:cubicBezTo>
                  <a:cubicBezTo>
                    <a:pt x="4223097" y="1012937"/>
                    <a:pt x="4205844" y="1033026"/>
                    <a:pt x="4191715" y="1055801"/>
                  </a:cubicBezTo>
                  <a:cubicBezTo>
                    <a:pt x="4177586" y="1078577"/>
                    <a:pt x="4170521" y="1103399"/>
                    <a:pt x="4170521" y="1130266"/>
                  </a:cubicBezTo>
                  <a:cubicBezTo>
                    <a:pt x="4170521" y="1163373"/>
                    <a:pt x="4183144" y="1191604"/>
                    <a:pt x="4208389" y="1214960"/>
                  </a:cubicBezTo>
                  <a:cubicBezTo>
                    <a:pt x="4233634" y="1238315"/>
                    <a:pt x="4264771" y="1249992"/>
                    <a:pt x="4301801" y="1249992"/>
                  </a:cubicBezTo>
                  <a:cubicBezTo>
                    <a:pt x="4322731" y="1249992"/>
                    <a:pt x="4343376" y="1245205"/>
                    <a:pt x="4363736" y="1235632"/>
                  </a:cubicBezTo>
                  <a:cubicBezTo>
                    <a:pt x="4384096" y="1226058"/>
                    <a:pt x="4402375" y="1212210"/>
                    <a:pt x="4418572" y="1194087"/>
                  </a:cubicBezTo>
                  <a:cubicBezTo>
                    <a:pt x="4434769" y="1175965"/>
                    <a:pt x="4447396" y="1154201"/>
                    <a:pt x="4456453" y="1128795"/>
                  </a:cubicBezTo>
                  <a:cubicBezTo>
                    <a:pt x="4460981" y="1116092"/>
                    <a:pt x="4464378" y="1102563"/>
                    <a:pt x="4466642" y="1088207"/>
                  </a:cubicBezTo>
                  <a:lnTo>
                    <a:pt x="4469768" y="1046280"/>
                  </a:lnTo>
                  <a:lnTo>
                    <a:pt x="4470038" y="1046294"/>
                  </a:lnTo>
                  <a:lnTo>
                    <a:pt x="4470038" y="1044610"/>
                  </a:lnTo>
                  <a:lnTo>
                    <a:pt x="4474745" y="1044610"/>
                  </a:lnTo>
                  <a:cubicBezTo>
                    <a:pt x="4521919" y="1044610"/>
                    <a:pt x="4557459" y="1054812"/>
                    <a:pt x="4581367" y="1075216"/>
                  </a:cubicBezTo>
                  <a:cubicBezTo>
                    <a:pt x="4605275" y="1095621"/>
                    <a:pt x="4617229" y="1125435"/>
                    <a:pt x="4617229" y="1164657"/>
                  </a:cubicBezTo>
                  <a:cubicBezTo>
                    <a:pt x="4617229" y="1184286"/>
                    <a:pt x="4611520" y="1206522"/>
                    <a:pt x="4600100" y="1231366"/>
                  </a:cubicBezTo>
                  <a:cubicBezTo>
                    <a:pt x="4588681" y="1256210"/>
                    <a:pt x="4571268" y="1279525"/>
                    <a:pt x="4547859" y="1301311"/>
                  </a:cubicBezTo>
                  <a:cubicBezTo>
                    <a:pt x="4524450" y="1323098"/>
                    <a:pt x="4494213" y="1341385"/>
                    <a:pt x="4457148" y="1356174"/>
                  </a:cubicBezTo>
                  <a:cubicBezTo>
                    <a:pt x="4420083" y="1370962"/>
                    <a:pt x="4375753" y="1378357"/>
                    <a:pt x="4324157" y="1378357"/>
                  </a:cubicBezTo>
                  <a:cubicBezTo>
                    <a:pt x="4273382" y="1378357"/>
                    <a:pt x="4202844" y="1366617"/>
                    <a:pt x="4112544" y="1343137"/>
                  </a:cubicBezTo>
                  <a:lnTo>
                    <a:pt x="4250642" y="1565982"/>
                  </a:lnTo>
                  <a:cubicBezTo>
                    <a:pt x="4297673" y="1569619"/>
                    <a:pt x="4342646" y="1580731"/>
                    <a:pt x="4385558" y="1599317"/>
                  </a:cubicBezTo>
                  <a:cubicBezTo>
                    <a:pt x="4428471" y="1617903"/>
                    <a:pt x="4472146" y="1641512"/>
                    <a:pt x="4516583" y="1670145"/>
                  </a:cubicBezTo>
                  <a:cubicBezTo>
                    <a:pt x="4561021" y="1698777"/>
                    <a:pt x="4605578" y="1731875"/>
                    <a:pt x="4650256" y="1769440"/>
                  </a:cubicBezTo>
                  <a:cubicBezTo>
                    <a:pt x="4694934" y="1807004"/>
                    <a:pt x="4749524" y="1847225"/>
                    <a:pt x="4814028" y="1890102"/>
                  </a:cubicBezTo>
                  <a:lnTo>
                    <a:pt x="4814028" y="1789523"/>
                  </a:lnTo>
                  <a:cubicBezTo>
                    <a:pt x="4762076" y="1736145"/>
                    <a:pt x="4708898" y="1685793"/>
                    <a:pt x="4654495" y="1638468"/>
                  </a:cubicBezTo>
                  <a:cubicBezTo>
                    <a:pt x="4600091" y="1591143"/>
                    <a:pt x="4537483" y="1548493"/>
                    <a:pt x="4466668" y="1510518"/>
                  </a:cubicBezTo>
                  <a:cubicBezTo>
                    <a:pt x="4560374" y="1487181"/>
                    <a:pt x="4630003" y="1446626"/>
                    <a:pt x="4675555" y="1388853"/>
                  </a:cubicBezTo>
                  <a:cubicBezTo>
                    <a:pt x="4721106" y="1331080"/>
                    <a:pt x="4743882" y="1269122"/>
                    <a:pt x="4743882" y="1202979"/>
                  </a:cubicBezTo>
                  <a:cubicBezTo>
                    <a:pt x="4743882" y="1167768"/>
                    <a:pt x="4736385" y="1132820"/>
                    <a:pt x="4721391" y="1098135"/>
                  </a:cubicBezTo>
                  <a:cubicBezTo>
                    <a:pt x="4706398" y="1063450"/>
                    <a:pt x="4685218" y="1033057"/>
                    <a:pt x="4657851" y="1006956"/>
                  </a:cubicBezTo>
                  <a:cubicBezTo>
                    <a:pt x="4630484" y="980855"/>
                    <a:pt x="4597123" y="959782"/>
                    <a:pt x="4557767" y="943737"/>
                  </a:cubicBezTo>
                  <a:cubicBezTo>
                    <a:pt x="4518411" y="927691"/>
                    <a:pt x="4475083" y="919668"/>
                    <a:pt x="4427785" y="919668"/>
                  </a:cubicBezTo>
                  <a:close/>
                  <a:moveTo>
                    <a:pt x="6223298" y="787881"/>
                  </a:moveTo>
                  <a:lnTo>
                    <a:pt x="6286598" y="902553"/>
                  </a:lnTo>
                  <a:lnTo>
                    <a:pt x="6835810" y="902553"/>
                  </a:lnTo>
                  <a:lnTo>
                    <a:pt x="6835810" y="1349689"/>
                  </a:lnTo>
                  <a:cubicBezTo>
                    <a:pt x="6836238" y="1313230"/>
                    <a:pt x="6822296" y="1280283"/>
                    <a:pt x="6793984" y="1250848"/>
                  </a:cubicBezTo>
                  <a:cubicBezTo>
                    <a:pt x="6765673" y="1221414"/>
                    <a:pt x="6736470" y="1197559"/>
                    <a:pt x="6706376" y="1179285"/>
                  </a:cubicBezTo>
                  <a:cubicBezTo>
                    <a:pt x="6676282" y="1161011"/>
                    <a:pt x="6646549" y="1147689"/>
                    <a:pt x="6617176" y="1139318"/>
                  </a:cubicBezTo>
                  <a:cubicBezTo>
                    <a:pt x="6587804" y="1130948"/>
                    <a:pt x="6561200" y="1126763"/>
                    <a:pt x="6537363" y="1126763"/>
                  </a:cubicBezTo>
                  <a:cubicBezTo>
                    <a:pt x="6507822" y="1126763"/>
                    <a:pt x="6479876" y="1130649"/>
                    <a:pt x="6453525" y="1138422"/>
                  </a:cubicBezTo>
                  <a:cubicBezTo>
                    <a:pt x="6427175" y="1146196"/>
                    <a:pt x="6403481" y="1158118"/>
                    <a:pt x="6382443" y="1174191"/>
                  </a:cubicBezTo>
                  <a:cubicBezTo>
                    <a:pt x="6361406" y="1190263"/>
                    <a:pt x="6344705" y="1210333"/>
                    <a:pt x="6332341" y="1234402"/>
                  </a:cubicBezTo>
                  <a:cubicBezTo>
                    <a:pt x="6319977" y="1258470"/>
                    <a:pt x="6313795" y="1285845"/>
                    <a:pt x="6313795" y="1316528"/>
                  </a:cubicBezTo>
                  <a:cubicBezTo>
                    <a:pt x="6313795" y="1338813"/>
                    <a:pt x="6317522" y="1359873"/>
                    <a:pt x="6324973" y="1379707"/>
                  </a:cubicBezTo>
                  <a:cubicBezTo>
                    <a:pt x="6332426" y="1399541"/>
                    <a:pt x="6343372" y="1417606"/>
                    <a:pt x="6357813" y="1433901"/>
                  </a:cubicBezTo>
                  <a:cubicBezTo>
                    <a:pt x="6372254" y="1450196"/>
                    <a:pt x="6389717" y="1462983"/>
                    <a:pt x="6410202" y="1472263"/>
                  </a:cubicBezTo>
                  <a:cubicBezTo>
                    <a:pt x="6430687" y="1481543"/>
                    <a:pt x="6453561" y="1486183"/>
                    <a:pt x="6478823" y="1486183"/>
                  </a:cubicBezTo>
                  <a:cubicBezTo>
                    <a:pt x="6496099" y="1486183"/>
                    <a:pt x="6513714" y="1482670"/>
                    <a:pt x="6531667" y="1475646"/>
                  </a:cubicBezTo>
                  <a:cubicBezTo>
                    <a:pt x="6549620" y="1468622"/>
                    <a:pt x="6566022" y="1458620"/>
                    <a:pt x="6580873" y="1445641"/>
                  </a:cubicBezTo>
                  <a:cubicBezTo>
                    <a:pt x="6595724" y="1432662"/>
                    <a:pt x="6607981" y="1416857"/>
                    <a:pt x="6617644" y="1398226"/>
                  </a:cubicBezTo>
                  <a:cubicBezTo>
                    <a:pt x="6627307" y="1379596"/>
                    <a:pt x="6632138" y="1359628"/>
                    <a:pt x="6632138" y="1338323"/>
                  </a:cubicBezTo>
                  <a:cubicBezTo>
                    <a:pt x="6632138" y="1326325"/>
                    <a:pt x="6630570" y="1313747"/>
                    <a:pt x="6627432" y="1300589"/>
                  </a:cubicBezTo>
                  <a:cubicBezTo>
                    <a:pt x="6625863" y="1294011"/>
                    <a:pt x="6623791" y="1289146"/>
                    <a:pt x="6621214" y="1285995"/>
                  </a:cubicBezTo>
                  <a:lnTo>
                    <a:pt x="6618536" y="1283821"/>
                  </a:lnTo>
                  <a:lnTo>
                    <a:pt x="6627500" y="1286744"/>
                  </a:lnTo>
                  <a:cubicBezTo>
                    <a:pt x="6644363" y="1293793"/>
                    <a:pt x="6665239" y="1306800"/>
                    <a:pt x="6690130" y="1325767"/>
                  </a:cubicBezTo>
                  <a:cubicBezTo>
                    <a:pt x="6723317" y="1351057"/>
                    <a:pt x="6753750" y="1383768"/>
                    <a:pt x="6781429" y="1423899"/>
                  </a:cubicBezTo>
                  <a:cubicBezTo>
                    <a:pt x="6809107" y="1464031"/>
                    <a:pt x="6831366" y="1509065"/>
                    <a:pt x="6848205" y="1559003"/>
                  </a:cubicBezTo>
                  <a:cubicBezTo>
                    <a:pt x="6865044" y="1608940"/>
                    <a:pt x="6873463" y="1662354"/>
                    <a:pt x="6873463" y="1719244"/>
                  </a:cubicBezTo>
                  <a:lnTo>
                    <a:pt x="6960751" y="1775430"/>
                  </a:lnTo>
                  <a:lnTo>
                    <a:pt x="6960751" y="902553"/>
                  </a:lnTo>
                  <a:lnTo>
                    <a:pt x="7100053" y="902553"/>
                  </a:lnTo>
                  <a:lnTo>
                    <a:pt x="7032207" y="787881"/>
                  </a:lnTo>
                  <a:close/>
                  <a:moveTo>
                    <a:pt x="5621531" y="787881"/>
                  </a:moveTo>
                  <a:cubicBezTo>
                    <a:pt x="5593932" y="787881"/>
                    <a:pt x="5565349" y="793203"/>
                    <a:pt x="5535781" y="803846"/>
                  </a:cubicBezTo>
                  <a:cubicBezTo>
                    <a:pt x="5506212" y="814490"/>
                    <a:pt x="5478659" y="828726"/>
                    <a:pt x="5453119" y="846554"/>
                  </a:cubicBezTo>
                  <a:cubicBezTo>
                    <a:pt x="5427580" y="864383"/>
                    <a:pt x="5406226" y="885870"/>
                    <a:pt x="5389058" y="911017"/>
                  </a:cubicBezTo>
                  <a:cubicBezTo>
                    <a:pt x="5371889" y="936164"/>
                    <a:pt x="5363304" y="963348"/>
                    <a:pt x="5363304" y="992569"/>
                  </a:cubicBezTo>
                  <a:cubicBezTo>
                    <a:pt x="5363304" y="1036712"/>
                    <a:pt x="5376720" y="1071254"/>
                    <a:pt x="5403552" y="1096196"/>
                  </a:cubicBezTo>
                  <a:cubicBezTo>
                    <a:pt x="5430384" y="1121138"/>
                    <a:pt x="5462270" y="1133609"/>
                    <a:pt x="5499210" y="1133609"/>
                  </a:cubicBezTo>
                  <a:cubicBezTo>
                    <a:pt x="5516575" y="1133609"/>
                    <a:pt x="5532857" y="1130302"/>
                    <a:pt x="5548055" y="1123687"/>
                  </a:cubicBezTo>
                  <a:cubicBezTo>
                    <a:pt x="5563254" y="1117073"/>
                    <a:pt x="5576028" y="1108261"/>
                    <a:pt x="5586378" y="1097252"/>
                  </a:cubicBezTo>
                  <a:cubicBezTo>
                    <a:pt x="5596727" y="1086243"/>
                    <a:pt x="5605209" y="1074459"/>
                    <a:pt x="5611823" y="1061899"/>
                  </a:cubicBezTo>
                  <a:cubicBezTo>
                    <a:pt x="5618438" y="1049339"/>
                    <a:pt x="5621745" y="1036854"/>
                    <a:pt x="5621745" y="1024446"/>
                  </a:cubicBezTo>
                  <a:cubicBezTo>
                    <a:pt x="5621745" y="997846"/>
                    <a:pt x="5613606" y="976403"/>
                    <a:pt x="5597329" y="960117"/>
                  </a:cubicBezTo>
                  <a:cubicBezTo>
                    <a:pt x="5581051" y="943830"/>
                    <a:pt x="5564658" y="934368"/>
                    <a:pt x="5548149" y="931729"/>
                  </a:cubicBezTo>
                  <a:cubicBezTo>
                    <a:pt x="5560397" y="921389"/>
                    <a:pt x="5574856" y="911659"/>
                    <a:pt x="5591526" y="902540"/>
                  </a:cubicBezTo>
                  <a:cubicBezTo>
                    <a:pt x="5608195" y="893421"/>
                    <a:pt x="5624749" y="888861"/>
                    <a:pt x="5641186" y="888861"/>
                  </a:cubicBezTo>
                  <a:cubicBezTo>
                    <a:pt x="5655752" y="888861"/>
                    <a:pt x="5667644" y="891513"/>
                    <a:pt x="5676861" y="896817"/>
                  </a:cubicBezTo>
                  <a:cubicBezTo>
                    <a:pt x="5686078" y="902121"/>
                    <a:pt x="5693678" y="908940"/>
                    <a:pt x="5699659" y="917275"/>
                  </a:cubicBezTo>
                  <a:cubicBezTo>
                    <a:pt x="5705640" y="925610"/>
                    <a:pt x="5709839" y="934649"/>
                    <a:pt x="5712255" y="944392"/>
                  </a:cubicBezTo>
                  <a:cubicBezTo>
                    <a:pt x="5714671" y="954135"/>
                    <a:pt x="5715878" y="961859"/>
                    <a:pt x="5715878" y="967564"/>
                  </a:cubicBezTo>
                  <a:cubicBezTo>
                    <a:pt x="5715878" y="992257"/>
                    <a:pt x="5706041" y="1015794"/>
                    <a:pt x="5686368" y="1038178"/>
                  </a:cubicBezTo>
                  <a:cubicBezTo>
                    <a:pt x="5666694" y="1060562"/>
                    <a:pt x="5644324" y="1083306"/>
                    <a:pt x="5619258" y="1106412"/>
                  </a:cubicBezTo>
                  <a:cubicBezTo>
                    <a:pt x="5588842" y="1134723"/>
                    <a:pt x="5561400" y="1163525"/>
                    <a:pt x="5536931" y="1192817"/>
                  </a:cubicBezTo>
                  <a:cubicBezTo>
                    <a:pt x="5512461" y="1222109"/>
                    <a:pt x="5500226" y="1256286"/>
                    <a:pt x="5500226" y="1295348"/>
                  </a:cubicBezTo>
                  <a:cubicBezTo>
                    <a:pt x="5500226" y="1328312"/>
                    <a:pt x="5507875" y="1355331"/>
                    <a:pt x="5523172" y="1376404"/>
                  </a:cubicBezTo>
                  <a:cubicBezTo>
                    <a:pt x="5538468" y="1397478"/>
                    <a:pt x="5556181" y="1413514"/>
                    <a:pt x="5576309" y="1424514"/>
                  </a:cubicBezTo>
                  <a:cubicBezTo>
                    <a:pt x="5596437" y="1435514"/>
                    <a:pt x="5616721" y="1443123"/>
                    <a:pt x="5637162" y="1447339"/>
                  </a:cubicBezTo>
                  <a:cubicBezTo>
                    <a:pt x="5657602" y="1451556"/>
                    <a:pt x="5674704" y="1453664"/>
                    <a:pt x="5688467" y="1453664"/>
                  </a:cubicBezTo>
                  <a:cubicBezTo>
                    <a:pt x="5712589" y="1453664"/>
                    <a:pt x="5737304" y="1450352"/>
                    <a:pt x="5762611" y="1443729"/>
                  </a:cubicBezTo>
                  <a:cubicBezTo>
                    <a:pt x="5787918" y="1437106"/>
                    <a:pt x="5810164" y="1426440"/>
                    <a:pt x="5829347" y="1411731"/>
                  </a:cubicBezTo>
                  <a:cubicBezTo>
                    <a:pt x="5829579" y="1414976"/>
                    <a:pt x="5831264" y="1421078"/>
                    <a:pt x="5834401" y="1430037"/>
                  </a:cubicBezTo>
                  <a:cubicBezTo>
                    <a:pt x="5837539" y="1438995"/>
                    <a:pt x="5839108" y="1447290"/>
                    <a:pt x="5839108" y="1454921"/>
                  </a:cubicBezTo>
                  <a:cubicBezTo>
                    <a:pt x="5839108" y="1472000"/>
                    <a:pt x="5835560" y="1486905"/>
                    <a:pt x="5828465" y="1499634"/>
                  </a:cubicBezTo>
                  <a:cubicBezTo>
                    <a:pt x="5821369" y="1512364"/>
                    <a:pt x="5811496" y="1523324"/>
                    <a:pt x="5798847" y="1532514"/>
                  </a:cubicBezTo>
                  <a:cubicBezTo>
                    <a:pt x="5786198" y="1541705"/>
                    <a:pt x="5771855" y="1548546"/>
                    <a:pt x="5755818" y="1553039"/>
                  </a:cubicBezTo>
                  <a:cubicBezTo>
                    <a:pt x="5739782" y="1557532"/>
                    <a:pt x="5722912" y="1559778"/>
                    <a:pt x="5705208" y="1559778"/>
                  </a:cubicBezTo>
                  <a:cubicBezTo>
                    <a:pt x="5659728" y="1559778"/>
                    <a:pt x="5617412" y="1550637"/>
                    <a:pt x="5578261" y="1532354"/>
                  </a:cubicBezTo>
                  <a:cubicBezTo>
                    <a:pt x="5539110" y="1514071"/>
                    <a:pt x="5504055" y="1486227"/>
                    <a:pt x="5473096" y="1448823"/>
                  </a:cubicBezTo>
                  <a:cubicBezTo>
                    <a:pt x="5442137" y="1411419"/>
                    <a:pt x="5416580" y="1363546"/>
                    <a:pt x="5396425" y="1305202"/>
                  </a:cubicBezTo>
                  <a:cubicBezTo>
                    <a:pt x="5376270" y="1246859"/>
                    <a:pt x="5363830" y="1175327"/>
                    <a:pt x="5359106" y="1090607"/>
                  </a:cubicBezTo>
                  <a:lnTo>
                    <a:pt x="5270882" y="1050841"/>
                  </a:lnTo>
                  <a:cubicBezTo>
                    <a:pt x="5270882" y="1151143"/>
                    <a:pt x="5277706" y="1234366"/>
                    <a:pt x="5291354" y="1300509"/>
                  </a:cubicBezTo>
                  <a:cubicBezTo>
                    <a:pt x="5305001" y="1366652"/>
                    <a:pt x="5323329" y="1423672"/>
                    <a:pt x="5346336" y="1471568"/>
                  </a:cubicBezTo>
                  <a:cubicBezTo>
                    <a:pt x="5369344" y="1519464"/>
                    <a:pt x="5395110" y="1559172"/>
                    <a:pt x="5423636" y="1590693"/>
                  </a:cubicBezTo>
                  <a:cubicBezTo>
                    <a:pt x="5452161" y="1622213"/>
                    <a:pt x="5480673" y="1647311"/>
                    <a:pt x="5509172" y="1665986"/>
                  </a:cubicBezTo>
                  <a:cubicBezTo>
                    <a:pt x="5537670" y="1684661"/>
                    <a:pt x="5565336" y="1697587"/>
                    <a:pt x="5592167" y="1704763"/>
                  </a:cubicBezTo>
                  <a:cubicBezTo>
                    <a:pt x="5618999" y="1711939"/>
                    <a:pt x="5642203" y="1715527"/>
                    <a:pt x="5661778" y="1715527"/>
                  </a:cubicBezTo>
                  <a:cubicBezTo>
                    <a:pt x="5705743" y="1715527"/>
                    <a:pt x="5745754" y="1709019"/>
                    <a:pt x="5781812" y="1696005"/>
                  </a:cubicBezTo>
                  <a:cubicBezTo>
                    <a:pt x="5817870" y="1682990"/>
                    <a:pt x="5848851" y="1665331"/>
                    <a:pt x="5874756" y="1643028"/>
                  </a:cubicBezTo>
                  <a:cubicBezTo>
                    <a:pt x="5900660" y="1620724"/>
                    <a:pt x="5920593" y="1594699"/>
                    <a:pt x="5934552" y="1564953"/>
                  </a:cubicBezTo>
                  <a:cubicBezTo>
                    <a:pt x="5948512" y="1535206"/>
                    <a:pt x="5955492" y="1503637"/>
                    <a:pt x="5955492" y="1470244"/>
                  </a:cubicBezTo>
                  <a:cubicBezTo>
                    <a:pt x="5955492" y="1433304"/>
                    <a:pt x="5946185" y="1396493"/>
                    <a:pt x="5927572" y="1359811"/>
                  </a:cubicBezTo>
                  <a:lnTo>
                    <a:pt x="5925580" y="1356703"/>
                  </a:lnTo>
                  <a:lnTo>
                    <a:pt x="5941846" y="1368044"/>
                  </a:lnTo>
                  <a:cubicBezTo>
                    <a:pt x="5961275" y="1380138"/>
                    <a:pt x="5979801" y="1387249"/>
                    <a:pt x="5997424" y="1389375"/>
                  </a:cubicBezTo>
                  <a:cubicBezTo>
                    <a:pt x="5985479" y="1408201"/>
                    <a:pt x="5975219" y="1437944"/>
                    <a:pt x="5966643" y="1478601"/>
                  </a:cubicBezTo>
                  <a:cubicBezTo>
                    <a:pt x="5958068" y="1519259"/>
                    <a:pt x="5953780" y="1553770"/>
                    <a:pt x="5953780" y="1582135"/>
                  </a:cubicBezTo>
                  <a:cubicBezTo>
                    <a:pt x="5953780" y="1622159"/>
                    <a:pt x="5957685" y="1665589"/>
                    <a:pt x="5965493" y="1712425"/>
                  </a:cubicBezTo>
                  <a:cubicBezTo>
                    <a:pt x="5973302" y="1759260"/>
                    <a:pt x="5984097" y="1804856"/>
                    <a:pt x="5997879" y="1849213"/>
                  </a:cubicBezTo>
                  <a:lnTo>
                    <a:pt x="6087787" y="1886679"/>
                  </a:lnTo>
                  <a:lnTo>
                    <a:pt x="6075298" y="1724058"/>
                  </a:lnTo>
                  <a:lnTo>
                    <a:pt x="6075298" y="1676590"/>
                  </a:lnTo>
                  <a:cubicBezTo>
                    <a:pt x="6075298" y="1656230"/>
                    <a:pt x="6076038" y="1636658"/>
                    <a:pt x="6077518" y="1617876"/>
                  </a:cubicBezTo>
                  <a:cubicBezTo>
                    <a:pt x="6078998" y="1599094"/>
                    <a:pt x="6082407" y="1578752"/>
                    <a:pt x="6087747" y="1556850"/>
                  </a:cubicBezTo>
                  <a:cubicBezTo>
                    <a:pt x="6093086" y="1534948"/>
                    <a:pt x="6101626" y="1511312"/>
                    <a:pt x="6113366" y="1485942"/>
                  </a:cubicBezTo>
                  <a:cubicBezTo>
                    <a:pt x="6125106" y="1460572"/>
                    <a:pt x="6141727" y="1428927"/>
                    <a:pt x="6163228" y="1391006"/>
                  </a:cubicBezTo>
                  <a:lnTo>
                    <a:pt x="6112898" y="1360680"/>
                  </a:lnTo>
                  <a:cubicBezTo>
                    <a:pt x="6131939" y="1356009"/>
                    <a:pt x="6149259" y="1340529"/>
                    <a:pt x="6164859" y="1314241"/>
                  </a:cubicBezTo>
                  <a:cubicBezTo>
                    <a:pt x="6180459" y="1287953"/>
                    <a:pt x="6188259" y="1258238"/>
                    <a:pt x="6188259" y="1225095"/>
                  </a:cubicBezTo>
                  <a:cubicBezTo>
                    <a:pt x="6188259" y="1210618"/>
                    <a:pt x="6186137" y="1196102"/>
                    <a:pt x="6181894" y="1181545"/>
                  </a:cubicBezTo>
                  <a:cubicBezTo>
                    <a:pt x="6177651" y="1166988"/>
                    <a:pt x="6172507" y="1152743"/>
                    <a:pt x="6166463" y="1138810"/>
                  </a:cubicBezTo>
                  <a:cubicBezTo>
                    <a:pt x="6160420" y="1124877"/>
                    <a:pt x="6154162" y="1113062"/>
                    <a:pt x="6147690" y="1103363"/>
                  </a:cubicBezTo>
                  <a:cubicBezTo>
                    <a:pt x="6141218" y="1093664"/>
                    <a:pt x="6136289" y="1088476"/>
                    <a:pt x="6132901" y="1087799"/>
                  </a:cubicBezTo>
                  <a:cubicBezTo>
                    <a:pt x="6146558" y="1074641"/>
                    <a:pt x="6159199" y="1057036"/>
                    <a:pt x="6170822" y="1034982"/>
                  </a:cubicBezTo>
                  <a:cubicBezTo>
                    <a:pt x="6182447" y="1012929"/>
                    <a:pt x="6188259" y="986721"/>
                    <a:pt x="6188259" y="956359"/>
                  </a:cubicBezTo>
                  <a:cubicBezTo>
                    <a:pt x="6188259" y="940563"/>
                    <a:pt x="6185134" y="923283"/>
                    <a:pt x="6178885" y="904519"/>
                  </a:cubicBezTo>
                  <a:cubicBezTo>
                    <a:pt x="6172637" y="885754"/>
                    <a:pt x="6163264" y="868541"/>
                    <a:pt x="6150766" y="852879"/>
                  </a:cubicBezTo>
                  <a:cubicBezTo>
                    <a:pt x="6138268" y="837217"/>
                    <a:pt x="6121942" y="824180"/>
                    <a:pt x="6101787" y="813768"/>
                  </a:cubicBezTo>
                  <a:cubicBezTo>
                    <a:pt x="6081632" y="803356"/>
                    <a:pt x="6057800" y="798150"/>
                    <a:pt x="6030291" y="798150"/>
                  </a:cubicBezTo>
                  <a:cubicBezTo>
                    <a:pt x="6022036" y="798150"/>
                    <a:pt x="6008553" y="798792"/>
                    <a:pt x="5989842" y="800076"/>
                  </a:cubicBezTo>
                  <a:cubicBezTo>
                    <a:pt x="5971131" y="801359"/>
                    <a:pt x="5951721" y="806570"/>
                    <a:pt x="5931611" y="815707"/>
                  </a:cubicBezTo>
                  <a:cubicBezTo>
                    <a:pt x="5911500" y="824844"/>
                    <a:pt x="5891020" y="838919"/>
                    <a:pt x="5870170" y="857933"/>
                  </a:cubicBezTo>
                  <a:cubicBezTo>
                    <a:pt x="5849319" y="876947"/>
                    <a:pt x="5835934" y="900530"/>
                    <a:pt x="5830016" y="928681"/>
                  </a:cubicBezTo>
                  <a:cubicBezTo>
                    <a:pt x="5833064" y="919766"/>
                    <a:pt x="5828585" y="906297"/>
                    <a:pt x="5816577" y="888273"/>
                  </a:cubicBezTo>
                  <a:cubicBezTo>
                    <a:pt x="5804570" y="870248"/>
                    <a:pt x="5789425" y="853913"/>
                    <a:pt x="5771142" y="839267"/>
                  </a:cubicBezTo>
                  <a:cubicBezTo>
                    <a:pt x="5752859" y="824621"/>
                    <a:pt x="5731166" y="812395"/>
                    <a:pt x="5706064" y="802589"/>
                  </a:cubicBezTo>
                  <a:cubicBezTo>
                    <a:pt x="5680962" y="792784"/>
                    <a:pt x="5652784" y="787881"/>
                    <a:pt x="5621531" y="787881"/>
                  </a:cubicBezTo>
                  <a:close/>
                  <a:moveTo>
                    <a:pt x="3407182" y="623575"/>
                  </a:moveTo>
                  <a:lnTo>
                    <a:pt x="3407182" y="1009818"/>
                  </a:lnTo>
                  <a:cubicBezTo>
                    <a:pt x="3390227" y="952268"/>
                    <a:pt x="3353586" y="901746"/>
                    <a:pt x="3297257" y="858254"/>
                  </a:cubicBezTo>
                  <a:cubicBezTo>
                    <a:pt x="3240928" y="814762"/>
                    <a:pt x="3170840" y="793016"/>
                    <a:pt x="3086993" y="793016"/>
                  </a:cubicBezTo>
                  <a:cubicBezTo>
                    <a:pt x="3043171" y="793016"/>
                    <a:pt x="3001578" y="801841"/>
                    <a:pt x="2962213" y="819491"/>
                  </a:cubicBezTo>
                  <a:cubicBezTo>
                    <a:pt x="2922848" y="837141"/>
                    <a:pt x="2887828" y="860148"/>
                    <a:pt x="2857155" y="888513"/>
                  </a:cubicBezTo>
                  <a:cubicBezTo>
                    <a:pt x="2826481" y="916878"/>
                    <a:pt x="2801967" y="947958"/>
                    <a:pt x="2783613" y="981751"/>
                  </a:cubicBezTo>
                  <a:cubicBezTo>
                    <a:pt x="2765258" y="1015545"/>
                    <a:pt x="2756081" y="1049093"/>
                    <a:pt x="2756081" y="1082397"/>
                  </a:cubicBezTo>
                  <a:cubicBezTo>
                    <a:pt x="2756081" y="1105146"/>
                    <a:pt x="2759353" y="1124062"/>
                    <a:pt x="2765896" y="1139145"/>
                  </a:cubicBezTo>
                  <a:cubicBezTo>
                    <a:pt x="2772439" y="1154227"/>
                    <a:pt x="2780827" y="1166212"/>
                    <a:pt x="2791060" y="1175100"/>
                  </a:cubicBezTo>
                  <a:cubicBezTo>
                    <a:pt x="2801294" y="1183987"/>
                    <a:pt x="2812365" y="1190419"/>
                    <a:pt x="2824275" y="1194395"/>
                  </a:cubicBezTo>
                  <a:cubicBezTo>
                    <a:pt x="2836184" y="1198370"/>
                    <a:pt x="2848245" y="1200358"/>
                    <a:pt x="2860457" y="1200358"/>
                  </a:cubicBezTo>
                  <a:cubicBezTo>
                    <a:pt x="2874667" y="1200358"/>
                    <a:pt x="2889763" y="1196556"/>
                    <a:pt x="2905746" y="1188953"/>
                  </a:cubicBezTo>
                  <a:cubicBezTo>
                    <a:pt x="2917733" y="1183250"/>
                    <a:pt x="2930555" y="1171302"/>
                    <a:pt x="2944212" y="1153108"/>
                  </a:cubicBezTo>
                  <a:lnTo>
                    <a:pt x="2957171" y="1134255"/>
                  </a:lnTo>
                  <a:lnTo>
                    <a:pt x="2961074" y="1142100"/>
                  </a:lnTo>
                  <a:cubicBezTo>
                    <a:pt x="2966152" y="1149456"/>
                    <a:pt x="2972629" y="1151078"/>
                    <a:pt x="2980505" y="1146967"/>
                  </a:cubicBezTo>
                  <a:cubicBezTo>
                    <a:pt x="2991006" y="1141485"/>
                    <a:pt x="2999091" y="1138743"/>
                    <a:pt x="3004760" y="1138743"/>
                  </a:cubicBezTo>
                  <a:cubicBezTo>
                    <a:pt x="3017686" y="1138743"/>
                    <a:pt x="3028695" y="1142091"/>
                    <a:pt x="3037787" y="1148785"/>
                  </a:cubicBezTo>
                  <a:cubicBezTo>
                    <a:pt x="3046880" y="1155480"/>
                    <a:pt x="3051426" y="1163133"/>
                    <a:pt x="3051426" y="1171744"/>
                  </a:cubicBezTo>
                  <a:cubicBezTo>
                    <a:pt x="3051426" y="1173027"/>
                    <a:pt x="3041023" y="1185311"/>
                    <a:pt x="3020217" y="1208595"/>
                  </a:cubicBezTo>
                  <a:cubicBezTo>
                    <a:pt x="2999412" y="1231879"/>
                    <a:pt x="2960590" y="1273891"/>
                    <a:pt x="2903754" y="1334633"/>
                  </a:cubicBezTo>
                  <a:lnTo>
                    <a:pt x="3038723" y="1406249"/>
                  </a:lnTo>
                  <a:lnTo>
                    <a:pt x="3363485" y="1082397"/>
                  </a:lnTo>
                  <a:cubicBezTo>
                    <a:pt x="3368245" y="1095750"/>
                    <a:pt x="3376718" y="1113815"/>
                    <a:pt x="3388904" y="1136591"/>
                  </a:cubicBezTo>
                  <a:cubicBezTo>
                    <a:pt x="3401089" y="1159366"/>
                    <a:pt x="3407182" y="1179784"/>
                    <a:pt x="3407182" y="1197844"/>
                  </a:cubicBezTo>
                  <a:lnTo>
                    <a:pt x="3407182" y="1683971"/>
                  </a:lnTo>
                  <a:lnTo>
                    <a:pt x="3532123" y="1775430"/>
                  </a:lnTo>
                  <a:lnTo>
                    <a:pt x="3532123" y="902553"/>
                  </a:lnTo>
                  <a:lnTo>
                    <a:pt x="3664713" y="902553"/>
                  </a:lnTo>
                  <a:lnTo>
                    <a:pt x="3598980" y="787881"/>
                  </a:lnTo>
                  <a:lnTo>
                    <a:pt x="3525352" y="787881"/>
                  </a:lnTo>
                  <a:lnTo>
                    <a:pt x="3512401" y="746751"/>
                  </a:lnTo>
                  <a:cubicBezTo>
                    <a:pt x="3507792" y="732453"/>
                    <a:pt x="3501967" y="717967"/>
                    <a:pt x="3494925" y="703294"/>
                  </a:cubicBezTo>
                  <a:cubicBezTo>
                    <a:pt x="3487882" y="688622"/>
                    <a:pt x="3479690" y="674448"/>
                    <a:pt x="3470348" y="660774"/>
                  </a:cubicBezTo>
                  <a:cubicBezTo>
                    <a:pt x="3461006" y="647099"/>
                    <a:pt x="3439951" y="634700"/>
                    <a:pt x="3407182" y="623575"/>
                  </a:cubicBezTo>
                  <a:close/>
                  <a:moveTo>
                    <a:pt x="2469937" y="623575"/>
                  </a:moveTo>
                  <a:lnTo>
                    <a:pt x="2469937" y="825249"/>
                  </a:lnTo>
                  <a:lnTo>
                    <a:pt x="2454169" y="812695"/>
                  </a:lnTo>
                  <a:cubicBezTo>
                    <a:pt x="2444856" y="805539"/>
                    <a:pt x="2433817" y="797268"/>
                    <a:pt x="2421052" y="787881"/>
                  </a:cubicBezTo>
                  <a:lnTo>
                    <a:pt x="2300730" y="787881"/>
                  </a:lnTo>
                  <a:lnTo>
                    <a:pt x="2246770" y="787881"/>
                  </a:lnTo>
                  <a:lnTo>
                    <a:pt x="1300585" y="787881"/>
                  </a:lnTo>
                  <a:lnTo>
                    <a:pt x="1363858" y="902553"/>
                  </a:lnTo>
                  <a:lnTo>
                    <a:pt x="1380793" y="902553"/>
                  </a:lnTo>
                  <a:lnTo>
                    <a:pt x="1389151" y="941195"/>
                  </a:lnTo>
                  <a:cubicBezTo>
                    <a:pt x="1412758" y="1045911"/>
                    <a:pt x="1439222" y="1132807"/>
                    <a:pt x="1468542" y="1201883"/>
                  </a:cubicBezTo>
                  <a:cubicBezTo>
                    <a:pt x="1502050" y="1280827"/>
                    <a:pt x="1537359" y="1347121"/>
                    <a:pt x="1574469" y="1400767"/>
                  </a:cubicBezTo>
                  <a:cubicBezTo>
                    <a:pt x="1611579" y="1454412"/>
                    <a:pt x="1649148" y="1497009"/>
                    <a:pt x="1687176" y="1528556"/>
                  </a:cubicBezTo>
                  <a:cubicBezTo>
                    <a:pt x="1725204" y="1560104"/>
                    <a:pt x="1761520" y="1584042"/>
                    <a:pt x="1796125" y="1600373"/>
                  </a:cubicBezTo>
                  <a:cubicBezTo>
                    <a:pt x="1830730" y="1616704"/>
                    <a:pt x="1862036" y="1627143"/>
                    <a:pt x="1890045" y="1631689"/>
                  </a:cubicBezTo>
                  <a:cubicBezTo>
                    <a:pt x="1918053" y="1636235"/>
                    <a:pt x="1941426" y="1638508"/>
                    <a:pt x="1960164" y="1638508"/>
                  </a:cubicBezTo>
                  <a:cubicBezTo>
                    <a:pt x="2013791" y="1638508"/>
                    <a:pt x="2060087" y="1628342"/>
                    <a:pt x="2099051" y="1608008"/>
                  </a:cubicBezTo>
                  <a:cubicBezTo>
                    <a:pt x="2138015" y="1587675"/>
                    <a:pt x="2170534" y="1561240"/>
                    <a:pt x="2196608" y="1528703"/>
                  </a:cubicBezTo>
                  <a:cubicBezTo>
                    <a:pt x="2222682" y="1496166"/>
                    <a:pt x="2241851" y="1460051"/>
                    <a:pt x="2254118" y="1420356"/>
                  </a:cubicBezTo>
                  <a:cubicBezTo>
                    <a:pt x="2266384" y="1380661"/>
                    <a:pt x="2272516" y="1340543"/>
                    <a:pt x="2272516" y="1300001"/>
                  </a:cubicBezTo>
                  <a:cubicBezTo>
                    <a:pt x="2272516" y="1222555"/>
                    <a:pt x="2258187" y="1159286"/>
                    <a:pt x="2229528" y="1110196"/>
                  </a:cubicBezTo>
                  <a:cubicBezTo>
                    <a:pt x="2200869" y="1061105"/>
                    <a:pt x="2167066" y="1022409"/>
                    <a:pt x="2128120" y="994106"/>
                  </a:cubicBezTo>
                  <a:cubicBezTo>
                    <a:pt x="2089174" y="965804"/>
                    <a:pt x="2049559" y="946322"/>
                    <a:pt x="2009276" y="935660"/>
                  </a:cubicBezTo>
                  <a:cubicBezTo>
                    <a:pt x="1968993" y="924999"/>
                    <a:pt x="1937682" y="919668"/>
                    <a:pt x="1915343" y="919668"/>
                  </a:cubicBezTo>
                  <a:cubicBezTo>
                    <a:pt x="1878403" y="919668"/>
                    <a:pt x="1845701" y="926341"/>
                    <a:pt x="1817238" y="939685"/>
                  </a:cubicBezTo>
                  <a:cubicBezTo>
                    <a:pt x="1788775" y="953030"/>
                    <a:pt x="1764809" y="969762"/>
                    <a:pt x="1745340" y="989881"/>
                  </a:cubicBezTo>
                  <a:cubicBezTo>
                    <a:pt x="1725872" y="1010000"/>
                    <a:pt x="1711311" y="1031550"/>
                    <a:pt x="1701657" y="1054531"/>
                  </a:cubicBezTo>
                  <a:cubicBezTo>
                    <a:pt x="1692003" y="1077512"/>
                    <a:pt x="1687176" y="1099806"/>
                    <a:pt x="1687176" y="1121414"/>
                  </a:cubicBezTo>
                  <a:cubicBezTo>
                    <a:pt x="1687176" y="1170727"/>
                    <a:pt x="1703560" y="1213043"/>
                    <a:pt x="1736328" y="1248361"/>
                  </a:cubicBezTo>
                  <a:cubicBezTo>
                    <a:pt x="1769097" y="1283679"/>
                    <a:pt x="1813695" y="1301338"/>
                    <a:pt x="1870121" y="1301338"/>
                  </a:cubicBezTo>
                  <a:cubicBezTo>
                    <a:pt x="1886720" y="1301338"/>
                    <a:pt x="1904873" y="1298561"/>
                    <a:pt x="1924583" y="1293008"/>
                  </a:cubicBezTo>
                  <a:cubicBezTo>
                    <a:pt x="1944292" y="1287454"/>
                    <a:pt x="1962463" y="1278589"/>
                    <a:pt x="1979097" y="1266412"/>
                  </a:cubicBezTo>
                  <a:cubicBezTo>
                    <a:pt x="1995731" y="1254236"/>
                    <a:pt x="2009713" y="1238364"/>
                    <a:pt x="2021043" y="1218797"/>
                  </a:cubicBezTo>
                  <a:cubicBezTo>
                    <a:pt x="2032373" y="1199231"/>
                    <a:pt x="2038038" y="1175719"/>
                    <a:pt x="2038038" y="1148264"/>
                  </a:cubicBezTo>
                  <a:cubicBezTo>
                    <a:pt x="2038038" y="1136961"/>
                    <a:pt x="2036643" y="1125853"/>
                    <a:pt x="2033853" y="1114943"/>
                  </a:cubicBezTo>
                  <a:lnTo>
                    <a:pt x="2023109" y="1087436"/>
                  </a:lnTo>
                  <a:lnTo>
                    <a:pt x="2036467" y="1088361"/>
                  </a:lnTo>
                  <a:cubicBezTo>
                    <a:pt x="2050119" y="1090288"/>
                    <a:pt x="2062989" y="1095106"/>
                    <a:pt x="2075076" y="1102815"/>
                  </a:cubicBezTo>
                  <a:cubicBezTo>
                    <a:pt x="2091193" y="1113093"/>
                    <a:pt x="2105327" y="1126593"/>
                    <a:pt x="2117477" y="1143316"/>
                  </a:cubicBezTo>
                  <a:cubicBezTo>
                    <a:pt x="2129626" y="1160039"/>
                    <a:pt x="2139392" y="1178425"/>
                    <a:pt x="2146773" y="1198473"/>
                  </a:cubicBezTo>
                  <a:cubicBezTo>
                    <a:pt x="2154154" y="1218521"/>
                    <a:pt x="2157844" y="1236728"/>
                    <a:pt x="2157844" y="1253095"/>
                  </a:cubicBezTo>
                  <a:cubicBezTo>
                    <a:pt x="2157844" y="1273722"/>
                    <a:pt x="2153655" y="1296859"/>
                    <a:pt x="2145276" y="1322505"/>
                  </a:cubicBezTo>
                  <a:cubicBezTo>
                    <a:pt x="2136896" y="1348151"/>
                    <a:pt x="2124153" y="1372112"/>
                    <a:pt x="2107047" y="1394389"/>
                  </a:cubicBezTo>
                  <a:cubicBezTo>
                    <a:pt x="2089941" y="1416665"/>
                    <a:pt x="2068025" y="1435251"/>
                    <a:pt x="2041300" y="1450147"/>
                  </a:cubicBezTo>
                  <a:cubicBezTo>
                    <a:pt x="2014576" y="1465043"/>
                    <a:pt x="1981932" y="1472490"/>
                    <a:pt x="1943369" y="1472490"/>
                  </a:cubicBezTo>
                  <a:cubicBezTo>
                    <a:pt x="1901722" y="1472490"/>
                    <a:pt x="1860137" y="1464610"/>
                    <a:pt x="1818615" y="1448850"/>
                  </a:cubicBezTo>
                  <a:cubicBezTo>
                    <a:pt x="1777093" y="1433090"/>
                    <a:pt x="1736458" y="1405072"/>
                    <a:pt x="1696709" y="1364798"/>
                  </a:cubicBezTo>
                  <a:cubicBezTo>
                    <a:pt x="1656961" y="1324524"/>
                    <a:pt x="1618358" y="1269951"/>
                    <a:pt x="1580901" y="1201080"/>
                  </a:cubicBezTo>
                  <a:cubicBezTo>
                    <a:pt x="1543443" y="1132209"/>
                    <a:pt x="1508509" y="1042818"/>
                    <a:pt x="1476097" y="932906"/>
                  </a:cubicBezTo>
                  <a:lnTo>
                    <a:pt x="1398050" y="902553"/>
                  </a:lnTo>
                  <a:lnTo>
                    <a:pt x="2319082" y="902553"/>
                  </a:lnTo>
                  <a:lnTo>
                    <a:pt x="2368549" y="902553"/>
                  </a:lnTo>
                  <a:lnTo>
                    <a:pt x="2397678" y="902553"/>
                  </a:lnTo>
                  <a:cubicBezTo>
                    <a:pt x="2400995" y="903979"/>
                    <a:pt x="2406780" y="909546"/>
                    <a:pt x="2415034" y="919254"/>
                  </a:cubicBezTo>
                  <a:cubicBezTo>
                    <a:pt x="2423289" y="928961"/>
                    <a:pt x="2431744" y="940314"/>
                    <a:pt x="2440400" y="953311"/>
                  </a:cubicBezTo>
                  <a:cubicBezTo>
                    <a:pt x="2449055" y="966307"/>
                    <a:pt x="2456142" y="978827"/>
                    <a:pt x="2461660" y="990870"/>
                  </a:cubicBezTo>
                  <a:cubicBezTo>
                    <a:pt x="2467178" y="1002914"/>
                    <a:pt x="2469937" y="1011413"/>
                    <a:pt x="2469937" y="1016369"/>
                  </a:cubicBezTo>
                  <a:lnTo>
                    <a:pt x="2469937" y="1685629"/>
                  </a:lnTo>
                  <a:lnTo>
                    <a:pt x="2593167" y="1775430"/>
                  </a:lnTo>
                  <a:lnTo>
                    <a:pt x="2593167" y="902553"/>
                  </a:lnTo>
                  <a:lnTo>
                    <a:pt x="2781113" y="902553"/>
                  </a:lnTo>
                  <a:lnTo>
                    <a:pt x="2707946" y="787881"/>
                  </a:lnTo>
                  <a:lnTo>
                    <a:pt x="2586829" y="787881"/>
                  </a:lnTo>
                  <a:lnTo>
                    <a:pt x="2582336" y="773520"/>
                  </a:lnTo>
                  <a:cubicBezTo>
                    <a:pt x="2577023" y="752215"/>
                    <a:pt x="2567926" y="726266"/>
                    <a:pt x="2555045" y="695673"/>
                  </a:cubicBezTo>
                  <a:cubicBezTo>
                    <a:pt x="2542164" y="665079"/>
                    <a:pt x="2513795" y="641047"/>
                    <a:pt x="2469937" y="623575"/>
                  </a:cubicBezTo>
                  <a:close/>
                  <a:moveTo>
                    <a:pt x="5344968" y="416480"/>
                  </a:moveTo>
                  <a:cubicBezTo>
                    <a:pt x="5299381" y="416480"/>
                    <a:pt x="5256201" y="420857"/>
                    <a:pt x="5215427" y="429611"/>
                  </a:cubicBezTo>
                  <a:cubicBezTo>
                    <a:pt x="5174654" y="438365"/>
                    <a:pt x="5135859" y="452979"/>
                    <a:pt x="5099044" y="473455"/>
                  </a:cubicBezTo>
                  <a:cubicBezTo>
                    <a:pt x="5062228" y="493931"/>
                    <a:pt x="5027325" y="519831"/>
                    <a:pt x="4994333" y="551156"/>
                  </a:cubicBezTo>
                  <a:cubicBezTo>
                    <a:pt x="4961342" y="582480"/>
                    <a:pt x="4927071" y="624743"/>
                    <a:pt x="4891522" y="677942"/>
                  </a:cubicBezTo>
                  <a:lnTo>
                    <a:pt x="4992207" y="787881"/>
                  </a:lnTo>
                  <a:lnTo>
                    <a:pt x="4817130" y="787881"/>
                  </a:lnTo>
                  <a:lnTo>
                    <a:pt x="4805945" y="787881"/>
                  </a:lnTo>
                  <a:lnTo>
                    <a:pt x="4704127" y="787881"/>
                  </a:lnTo>
                  <a:lnTo>
                    <a:pt x="4704437" y="785929"/>
                  </a:lnTo>
                  <a:cubicBezTo>
                    <a:pt x="4705524" y="776141"/>
                    <a:pt x="4706826" y="762912"/>
                    <a:pt x="4708341" y="746243"/>
                  </a:cubicBezTo>
                  <a:lnTo>
                    <a:pt x="4708047" y="744184"/>
                  </a:lnTo>
                  <a:cubicBezTo>
                    <a:pt x="4699204" y="708188"/>
                    <a:pt x="4678055" y="676235"/>
                    <a:pt x="4644600" y="648325"/>
                  </a:cubicBezTo>
                  <a:cubicBezTo>
                    <a:pt x="4611145" y="620415"/>
                    <a:pt x="4559572" y="606460"/>
                    <a:pt x="4489881" y="606460"/>
                  </a:cubicBezTo>
                  <a:cubicBezTo>
                    <a:pt x="4473461" y="606460"/>
                    <a:pt x="4454086" y="607075"/>
                    <a:pt x="4431756" y="608305"/>
                  </a:cubicBezTo>
                  <a:cubicBezTo>
                    <a:pt x="4409426" y="609535"/>
                    <a:pt x="4387617" y="610756"/>
                    <a:pt x="4366330" y="611969"/>
                  </a:cubicBezTo>
                  <a:cubicBezTo>
                    <a:pt x="4330014" y="615142"/>
                    <a:pt x="4293484" y="616729"/>
                    <a:pt x="4256739" y="616729"/>
                  </a:cubicBezTo>
                  <a:cubicBezTo>
                    <a:pt x="4216715" y="616729"/>
                    <a:pt x="4187205" y="610832"/>
                    <a:pt x="4168208" y="599039"/>
                  </a:cubicBezTo>
                  <a:cubicBezTo>
                    <a:pt x="4149212" y="587245"/>
                    <a:pt x="4139714" y="568583"/>
                    <a:pt x="4139714" y="543053"/>
                  </a:cubicBezTo>
                  <a:cubicBezTo>
                    <a:pt x="4139714" y="534674"/>
                    <a:pt x="4140779" y="525421"/>
                    <a:pt x="4142910" y="515294"/>
                  </a:cubicBezTo>
                  <a:cubicBezTo>
                    <a:pt x="4145040" y="505168"/>
                    <a:pt x="4147888" y="490539"/>
                    <a:pt x="4151454" y="471410"/>
                  </a:cubicBezTo>
                  <a:lnTo>
                    <a:pt x="4058791" y="426750"/>
                  </a:lnTo>
                  <a:cubicBezTo>
                    <a:pt x="4045420" y="486243"/>
                    <a:pt x="4038734" y="526713"/>
                    <a:pt x="4038734" y="548161"/>
                  </a:cubicBezTo>
                  <a:cubicBezTo>
                    <a:pt x="4038734" y="581607"/>
                    <a:pt x="4045745" y="611487"/>
                    <a:pt x="4059767" y="637802"/>
                  </a:cubicBezTo>
                  <a:cubicBezTo>
                    <a:pt x="4073789" y="664117"/>
                    <a:pt x="4091703" y="685782"/>
                    <a:pt x="4113507" y="702800"/>
                  </a:cubicBezTo>
                  <a:cubicBezTo>
                    <a:pt x="4135311" y="719817"/>
                    <a:pt x="4159673" y="732832"/>
                    <a:pt x="4186594" y="741844"/>
                  </a:cubicBezTo>
                  <a:cubicBezTo>
                    <a:pt x="4213514" y="750856"/>
                    <a:pt x="4240328" y="755362"/>
                    <a:pt x="4267035" y="755362"/>
                  </a:cubicBezTo>
                  <a:cubicBezTo>
                    <a:pt x="4281084" y="755362"/>
                    <a:pt x="4298449" y="754774"/>
                    <a:pt x="4319130" y="753597"/>
                  </a:cubicBezTo>
                  <a:cubicBezTo>
                    <a:pt x="4339811" y="752420"/>
                    <a:pt x="4361035" y="750727"/>
                    <a:pt x="4382804" y="748516"/>
                  </a:cubicBezTo>
                  <a:cubicBezTo>
                    <a:pt x="4405892" y="746216"/>
                    <a:pt x="4427718" y="744523"/>
                    <a:pt x="4448283" y="743435"/>
                  </a:cubicBezTo>
                  <a:cubicBezTo>
                    <a:pt x="4468848" y="742347"/>
                    <a:pt x="4485540" y="741804"/>
                    <a:pt x="4498358" y="741804"/>
                  </a:cubicBezTo>
                  <a:cubicBezTo>
                    <a:pt x="4511516" y="741804"/>
                    <a:pt x="4524900" y="742593"/>
                    <a:pt x="4538512" y="744170"/>
                  </a:cubicBezTo>
                  <a:cubicBezTo>
                    <a:pt x="4552124" y="745748"/>
                    <a:pt x="4564239" y="748703"/>
                    <a:pt x="4574855" y="753035"/>
                  </a:cubicBezTo>
                  <a:cubicBezTo>
                    <a:pt x="4585472" y="757368"/>
                    <a:pt x="4593477" y="762226"/>
                    <a:pt x="4598870" y="767610"/>
                  </a:cubicBezTo>
                  <a:cubicBezTo>
                    <a:pt x="4604263" y="772994"/>
                    <a:pt x="4606960" y="779885"/>
                    <a:pt x="4606960" y="788282"/>
                  </a:cubicBezTo>
                  <a:cubicBezTo>
                    <a:pt x="4606960" y="787480"/>
                    <a:pt x="4605979" y="787346"/>
                    <a:pt x="4604018" y="787881"/>
                  </a:cubicBezTo>
                  <a:lnTo>
                    <a:pt x="3994689" y="787881"/>
                  </a:lnTo>
                  <a:lnTo>
                    <a:pt x="4057989" y="902553"/>
                  </a:lnTo>
                  <a:lnTo>
                    <a:pt x="4869218" y="902553"/>
                  </a:lnTo>
                  <a:lnTo>
                    <a:pt x="4882863" y="902553"/>
                  </a:lnTo>
                  <a:lnTo>
                    <a:pt x="4995550" y="902553"/>
                  </a:lnTo>
                  <a:lnTo>
                    <a:pt x="4995550" y="1685629"/>
                  </a:lnTo>
                  <a:lnTo>
                    <a:pt x="5118780" y="1775430"/>
                  </a:lnTo>
                  <a:lnTo>
                    <a:pt x="5118780" y="902553"/>
                  </a:lnTo>
                  <a:lnTo>
                    <a:pt x="5325206" y="902553"/>
                  </a:lnTo>
                  <a:lnTo>
                    <a:pt x="5253830" y="787881"/>
                  </a:lnTo>
                  <a:lnTo>
                    <a:pt x="5093535" y="787881"/>
                  </a:lnTo>
                  <a:lnTo>
                    <a:pt x="5049944" y="728620"/>
                  </a:lnTo>
                  <a:cubicBezTo>
                    <a:pt x="5096352" y="672924"/>
                    <a:pt x="5147591" y="630653"/>
                    <a:pt x="5203661" y="601806"/>
                  </a:cubicBezTo>
                  <a:cubicBezTo>
                    <a:pt x="5259731" y="572960"/>
                    <a:pt x="5321372" y="558537"/>
                    <a:pt x="5388585" y="558537"/>
                  </a:cubicBezTo>
                  <a:cubicBezTo>
                    <a:pt x="5425651" y="558537"/>
                    <a:pt x="5461945" y="562909"/>
                    <a:pt x="5497468" y="571654"/>
                  </a:cubicBezTo>
                  <a:cubicBezTo>
                    <a:pt x="5532991" y="580399"/>
                    <a:pt x="5568050" y="592732"/>
                    <a:pt x="5602646" y="608652"/>
                  </a:cubicBezTo>
                  <a:cubicBezTo>
                    <a:pt x="5637242" y="624573"/>
                    <a:pt x="5671081" y="642567"/>
                    <a:pt x="5704161" y="662632"/>
                  </a:cubicBezTo>
                  <a:cubicBezTo>
                    <a:pt x="5737242" y="682698"/>
                    <a:pt x="5781523" y="705612"/>
                    <a:pt x="5837005" y="731374"/>
                  </a:cubicBezTo>
                  <a:lnTo>
                    <a:pt x="5837005" y="637534"/>
                  </a:lnTo>
                  <a:cubicBezTo>
                    <a:pt x="5788583" y="601236"/>
                    <a:pt x="5745037" y="569796"/>
                    <a:pt x="5706367" y="543213"/>
                  </a:cubicBezTo>
                  <a:cubicBezTo>
                    <a:pt x="5667698" y="516631"/>
                    <a:pt x="5629393" y="493815"/>
                    <a:pt x="5591455" y="474766"/>
                  </a:cubicBezTo>
                  <a:cubicBezTo>
                    <a:pt x="5553516" y="455716"/>
                    <a:pt x="5514512" y="441239"/>
                    <a:pt x="5474443" y="431336"/>
                  </a:cubicBezTo>
                  <a:cubicBezTo>
                    <a:pt x="5434373" y="421432"/>
                    <a:pt x="5391215" y="416480"/>
                    <a:pt x="5344968" y="416480"/>
                  </a:cubicBezTo>
                  <a:close/>
                  <a:moveTo>
                    <a:pt x="0" y="0"/>
                  </a:moveTo>
                  <a:lnTo>
                    <a:pt x="9144000" y="0"/>
                  </a:lnTo>
                  <a:lnTo>
                    <a:pt x="9144000" y="2590800"/>
                  </a:lnTo>
                  <a:lnTo>
                    <a:pt x="0" y="2590800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Rectangle 7"/>
          <p:cNvSpPr/>
          <p:nvPr/>
        </p:nvSpPr>
        <p:spPr>
          <a:xfrm>
            <a:off x="838200" y="4191000"/>
            <a:ext cx="6553200" cy="198120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n-IN" sz="440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       এটি </a:t>
            </a:r>
            <a:r>
              <a:rPr lang="bn-IN" sz="4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কী ? </a:t>
            </a:r>
            <a:endParaRPr lang="en-US" sz="44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63634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2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#ppt_h*1.125000"/>
                                          </p:val>
                                        </p:tav>
                                      </p:tavLst>
                                    </p:anim>
                                    <p:animEffect transition="out" filter="wipe(down)">
                                      <p:cBhvr>
                                        <p:cTn id="21" dur="5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82" y="-13447"/>
            <a:ext cx="9220200" cy="708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3627967" y="430409"/>
            <a:ext cx="5231267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>
              <a:defRPr/>
            </a:pPr>
            <a:r>
              <a:rPr lang="en-US" sz="5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আজকের</a:t>
            </a:r>
            <a:r>
              <a:rPr lang="en-US" sz="5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পাঠ</a:t>
            </a:r>
            <a:r>
              <a:rPr lang="en-US" sz="5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en-US" sz="5400" b="1" dirty="0" err="1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শিরোনাম</a:t>
            </a:r>
            <a:r>
              <a:rPr lang="en-US" sz="5400" b="1" dirty="0">
                <a:ln/>
                <a:solidFill>
                  <a:srgbClr val="002060"/>
                </a:solidFill>
                <a:latin typeface="NikoshBAN" pitchFamily="2" charset="0"/>
                <a:cs typeface="NikoshBAN" pitchFamily="2" charset="0"/>
              </a:rPr>
              <a:t> 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283849" y="1600200"/>
            <a:ext cx="3761445" cy="990600"/>
            <a:chOff x="4272000" y="1416526"/>
            <a:chExt cx="3810000" cy="1420736"/>
          </a:xfrm>
        </p:grpSpPr>
        <p:pic>
          <p:nvPicPr>
            <p:cNvPr id="7" name="Picture 2" descr="Fire GIF - Fire - Discover &amp; Share GIFs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57700" y="1416526"/>
              <a:ext cx="3502250" cy="990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Freeform 5"/>
            <p:cNvSpPr/>
            <p:nvPr/>
          </p:nvSpPr>
          <p:spPr>
            <a:xfrm>
              <a:off x="4272000" y="1416527"/>
              <a:ext cx="3810000" cy="1420735"/>
            </a:xfrm>
            <a:custGeom>
              <a:avLst/>
              <a:gdLst/>
              <a:ahLst/>
              <a:cxnLst/>
              <a:rect l="l" t="t" r="r" b="b"/>
              <a:pathLst>
                <a:path w="3810000" h="1237061">
                  <a:moveTo>
                    <a:pt x="2695946" y="533326"/>
                  </a:moveTo>
                  <a:cubicBezTo>
                    <a:pt x="2696338" y="542262"/>
                    <a:pt x="2699617" y="554270"/>
                    <a:pt x="2705782" y="569349"/>
                  </a:cubicBezTo>
                  <a:lnTo>
                    <a:pt x="2728186" y="610011"/>
                  </a:lnTo>
                  <a:lnTo>
                    <a:pt x="2712177" y="599463"/>
                  </a:lnTo>
                  <a:cubicBezTo>
                    <a:pt x="2697835" y="614555"/>
                    <a:pt x="2684550" y="625284"/>
                    <a:pt x="2672323" y="631649"/>
                  </a:cubicBezTo>
                  <a:cubicBezTo>
                    <a:pt x="2660096" y="638014"/>
                    <a:pt x="2648994" y="641196"/>
                    <a:pt x="2639018" y="641196"/>
                  </a:cubicBezTo>
                  <a:cubicBezTo>
                    <a:pt x="2633749" y="641196"/>
                    <a:pt x="2629656" y="640346"/>
                    <a:pt x="2626740" y="638645"/>
                  </a:cubicBezTo>
                  <a:cubicBezTo>
                    <a:pt x="2623824" y="636944"/>
                    <a:pt x="2622366" y="634068"/>
                    <a:pt x="2622366" y="630018"/>
                  </a:cubicBezTo>
                  <a:cubicBezTo>
                    <a:pt x="2622366" y="623410"/>
                    <a:pt x="2628034" y="613869"/>
                    <a:pt x="2639370" y="601394"/>
                  </a:cubicBezTo>
                  <a:cubicBezTo>
                    <a:pt x="2650706" y="588920"/>
                    <a:pt x="2664142" y="575128"/>
                    <a:pt x="2679677" y="560019"/>
                  </a:cubicBezTo>
                  <a:close/>
                  <a:moveTo>
                    <a:pt x="2061194" y="498768"/>
                  </a:moveTo>
                  <a:lnTo>
                    <a:pt x="2065307" y="498768"/>
                  </a:lnTo>
                  <a:lnTo>
                    <a:pt x="2065249" y="499550"/>
                  </a:lnTo>
                  <a:lnTo>
                    <a:pt x="2063209" y="499171"/>
                  </a:lnTo>
                  <a:cubicBezTo>
                    <a:pt x="2063477" y="498902"/>
                    <a:pt x="2062806" y="498768"/>
                    <a:pt x="2061194" y="498768"/>
                  </a:cubicBezTo>
                  <a:close/>
                  <a:moveTo>
                    <a:pt x="2065377" y="497834"/>
                  </a:moveTo>
                  <a:lnTo>
                    <a:pt x="2065377" y="498768"/>
                  </a:lnTo>
                  <a:lnTo>
                    <a:pt x="2065307" y="498768"/>
                  </a:lnTo>
                  <a:close/>
                  <a:moveTo>
                    <a:pt x="1423626" y="445562"/>
                  </a:moveTo>
                  <a:cubicBezTo>
                    <a:pt x="1451738" y="445562"/>
                    <a:pt x="1476026" y="451974"/>
                    <a:pt x="1496490" y="464798"/>
                  </a:cubicBezTo>
                  <a:lnTo>
                    <a:pt x="1433653" y="527954"/>
                  </a:lnTo>
                  <a:cubicBezTo>
                    <a:pt x="1430388" y="515258"/>
                    <a:pt x="1422460" y="504628"/>
                    <a:pt x="1409871" y="496063"/>
                  </a:cubicBezTo>
                  <a:cubicBezTo>
                    <a:pt x="1397281" y="487498"/>
                    <a:pt x="1383939" y="483215"/>
                    <a:pt x="1369845" y="483215"/>
                  </a:cubicBezTo>
                  <a:cubicBezTo>
                    <a:pt x="1361591" y="483215"/>
                    <a:pt x="1353154" y="484511"/>
                    <a:pt x="1344533" y="487103"/>
                  </a:cubicBezTo>
                  <a:lnTo>
                    <a:pt x="1339662" y="489171"/>
                  </a:lnTo>
                  <a:lnTo>
                    <a:pt x="1353491" y="474368"/>
                  </a:lnTo>
                  <a:cubicBezTo>
                    <a:pt x="1360273" y="468427"/>
                    <a:pt x="1367576" y="463246"/>
                    <a:pt x="1375402" y="458825"/>
                  </a:cubicBezTo>
                  <a:cubicBezTo>
                    <a:pt x="1391052" y="449983"/>
                    <a:pt x="1407127" y="445562"/>
                    <a:pt x="1423626" y="445562"/>
                  </a:cubicBezTo>
                  <a:close/>
                  <a:moveTo>
                    <a:pt x="2803343" y="439832"/>
                  </a:moveTo>
                  <a:cubicBezTo>
                    <a:pt x="2814845" y="439832"/>
                    <a:pt x="2823438" y="442686"/>
                    <a:pt x="2829121" y="448395"/>
                  </a:cubicBezTo>
                  <a:cubicBezTo>
                    <a:pt x="2834804" y="454103"/>
                    <a:pt x="2837646" y="459797"/>
                    <a:pt x="2837646" y="465476"/>
                  </a:cubicBezTo>
                  <a:cubicBezTo>
                    <a:pt x="2837646" y="473670"/>
                    <a:pt x="2836183" y="479519"/>
                    <a:pt x="2833259" y="483024"/>
                  </a:cubicBezTo>
                  <a:cubicBezTo>
                    <a:pt x="2824502" y="476603"/>
                    <a:pt x="2815054" y="473393"/>
                    <a:pt x="2804916" y="473393"/>
                  </a:cubicBezTo>
                  <a:cubicBezTo>
                    <a:pt x="2791717" y="473393"/>
                    <a:pt x="2780502" y="478803"/>
                    <a:pt x="2771272" y="489623"/>
                  </a:cubicBezTo>
                  <a:cubicBezTo>
                    <a:pt x="2762042" y="500443"/>
                    <a:pt x="2757427" y="511392"/>
                    <a:pt x="2757427" y="522468"/>
                  </a:cubicBezTo>
                  <a:cubicBezTo>
                    <a:pt x="2757427" y="536920"/>
                    <a:pt x="2762439" y="548180"/>
                    <a:pt x="2772462" y="556246"/>
                  </a:cubicBezTo>
                  <a:cubicBezTo>
                    <a:pt x="2782485" y="564312"/>
                    <a:pt x="2793853" y="568345"/>
                    <a:pt x="2806566" y="568345"/>
                  </a:cubicBezTo>
                  <a:cubicBezTo>
                    <a:pt x="2810181" y="568345"/>
                    <a:pt x="2814720" y="567703"/>
                    <a:pt x="2820181" y="566420"/>
                  </a:cubicBezTo>
                  <a:cubicBezTo>
                    <a:pt x="2825642" y="565137"/>
                    <a:pt x="2829336" y="563370"/>
                    <a:pt x="2831263" y="561119"/>
                  </a:cubicBezTo>
                  <a:cubicBezTo>
                    <a:pt x="2838792" y="565177"/>
                    <a:pt x="2842557" y="571300"/>
                    <a:pt x="2842557" y="579485"/>
                  </a:cubicBezTo>
                  <a:cubicBezTo>
                    <a:pt x="2842557" y="585036"/>
                    <a:pt x="2839950" y="590024"/>
                    <a:pt x="2834736" y="594449"/>
                  </a:cubicBezTo>
                  <a:cubicBezTo>
                    <a:pt x="2829522" y="598875"/>
                    <a:pt x="2821483" y="601087"/>
                    <a:pt x="2810621" y="601087"/>
                  </a:cubicBezTo>
                  <a:cubicBezTo>
                    <a:pt x="2799306" y="601087"/>
                    <a:pt x="2789225" y="598638"/>
                    <a:pt x="2780379" y="593739"/>
                  </a:cubicBezTo>
                  <a:cubicBezTo>
                    <a:pt x="2771532" y="588841"/>
                    <a:pt x="2763946" y="582369"/>
                    <a:pt x="2757619" y="574324"/>
                  </a:cubicBezTo>
                  <a:cubicBezTo>
                    <a:pt x="2751292" y="566279"/>
                    <a:pt x="2746404" y="557322"/>
                    <a:pt x="2742955" y="547453"/>
                  </a:cubicBezTo>
                  <a:cubicBezTo>
                    <a:pt x="2739506" y="537583"/>
                    <a:pt x="2737782" y="528185"/>
                    <a:pt x="2737782" y="519257"/>
                  </a:cubicBezTo>
                  <a:cubicBezTo>
                    <a:pt x="2737782" y="507388"/>
                    <a:pt x="2739858" y="496436"/>
                    <a:pt x="2744011" y="486400"/>
                  </a:cubicBezTo>
                  <a:cubicBezTo>
                    <a:pt x="2748163" y="476364"/>
                    <a:pt x="2753511" y="467944"/>
                    <a:pt x="2760056" y="461140"/>
                  </a:cubicBezTo>
                  <a:cubicBezTo>
                    <a:pt x="2766600" y="454336"/>
                    <a:pt x="2773681" y="449083"/>
                    <a:pt x="2781300" y="445383"/>
                  </a:cubicBezTo>
                  <a:cubicBezTo>
                    <a:pt x="2788918" y="441682"/>
                    <a:pt x="2796266" y="439832"/>
                    <a:pt x="2803343" y="439832"/>
                  </a:cubicBezTo>
                  <a:close/>
                  <a:moveTo>
                    <a:pt x="2033210" y="439013"/>
                  </a:moveTo>
                  <a:lnTo>
                    <a:pt x="2021712" y="442236"/>
                  </a:lnTo>
                  <a:cubicBezTo>
                    <a:pt x="2010806" y="444701"/>
                    <a:pt x="1999734" y="448747"/>
                    <a:pt x="1988496" y="454374"/>
                  </a:cubicBezTo>
                  <a:cubicBezTo>
                    <a:pt x="1977258" y="460002"/>
                    <a:pt x="1966766" y="466976"/>
                    <a:pt x="1957020" y="475298"/>
                  </a:cubicBezTo>
                  <a:cubicBezTo>
                    <a:pt x="1947274" y="483620"/>
                    <a:pt x="1939023" y="493228"/>
                    <a:pt x="1932266" y="504120"/>
                  </a:cubicBezTo>
                  <a:cubicBezTo>
                    <a:pt x="1925508" y="515013"/>
                    <a:pt x="1922129" y="526884"/>
                    <a:pt x="1922129" y="539734"/>
                  </a:cubicBezTo>
                  <a:cubicBezTo>
                    <a:pt x="1922129" y="555568"/>
                    <a:pt x="1928166" y="569070"/>
                    <a:pt x="1940240" y="580240"/>
                  </a:cubicBezTo>
                  <a:cubicBezTo>
                    <a:pt x="1952314" y="591410"/>
                    <a:pt x="1967205" y="596994"/>
                    <a:pt x="1984915" y="596994"/>
                  </a:cubicBezTo>
                  <a:cubicBezTo>
                    <a:pt x="1994925" y="596994"/>
                    <a:pt x="2004799" y="594705"/>
                    <a:pt x="2014537" y="590126"/>
                  </a:cubicBezTo>
                  <a:cubicBezTo>
                    <a:pt x="2024274" y="585547"/>
                    <a:pt x="2033016" y="578924"/>
                    <a:pt x="2040762" y="570257"/>
                  </a:cubicBezTo>
                  <a:cubicBezTo>
                    <a:pt x="2048509" y="561590"/>
                    <a:pt x="2054548" y="551181"/>
                    <a:pt x="2058879" y="539031"/>
                  </a:cubicBezTo>
                  <a:cubicBezTo>
                    <a:pt x="2061045" y="532955"/>
                    <a:pt x="2062669" y="526485"/>
                    <a:pt x="2063752" y="519619"/>
                  </a:cubicBezTo>
                  <a:lnTo>
                    <a:pt x="2065249" y="499550"/>
                  </a:lnTo>
                  <a:lnTo>
                    <a:pt x="2065377" y="499574"/>
                  </a:lnTo>
                  <a:lnTo>
                    <a:pt x="2065377" y="498768"/>
                  </a:lnTo>
                  <a:lnTo>
                    <a:pt x="2067628" y="498768"/>
                  </a:lnTo>
                  <a:cubicBezTo>
                    <a:pt x="2090189" y="498768"/>
                    <a:pt x="2107187" y="503647"/>
                    <a:pt x="2118621" y="513406"/>
                  </a:cubicBezTo>
                  <a:cubicBezTo>
                    <a:pt x="2130055" y="523165"/>
                    <a:pt x="2135772" y="537423"/>
                    <a:pt x="2135772" y="556182"/>
                  </a:cubicBezTo>
                  <a:cubicBezTo>
                    <a:pt x="2135772" y="565570"/>
                    <a:pt x="2133042" y="576204"/>
                    <a:pt x="2127580" y="588086"/>
                  </a:cubicBezTo>
                  <a:cubicBezTo>
                    <a:pt x="2122119" y="599968"/>
                    <a:pt x="2113791" y="611119"/>
                    <a:pt x="2102595" y="621538"/>
                  </a:cubicBezTo>
                  <a:cubicBezTo>
                    <a:pt x="2091400" y="631958"/>
                    <a:pt x="2076939" y="640704"/>
                    <a:pt x="2059212" y="647777"/>
                  </a:cubicBezTo>
                  <a:cubicBezTo>
                    <a:pt x="2041485" y="654850"/>
                    <a:pt x="2020284" y="658386"/>
                    <a:pt x="1995608" y="658386"/>
                  </a:cubicBezTo>
                  <a:cubicBezTo>
                    <a:pt x="1971324" y="658386"/>
                    <a:pt x="1937588" y="652771"/>
                    <a:pt x="1894401" y="641542"/>
                  </a:cubicBezTo>
                  <a:lnTo>
                    <a:pt x="1960448" y="748120"/>
                  </a:lnTo>
                  <a:cubicBezTo>
                    <a:pt x="1982941" y="749860"/>
                    <a:pt x="2004450" y="755174"/>
                    <a:pt x="2024973" y="764063"/>
                  </a:cubicBezTo>
                  <a:cubicBezTo>
                    <a:pt x="2045497" y="772952"/>
                    <a:pt x="2066385" y="784243"/>
                    <a:pt x="2087637" y="797937"/>
                  </a:cubicBezTo>
                  <a:cubicBezTo>
                    <a:pt x="2108890" y="811631"/>
                    <a:pt x="2130200" y="827460"/>
                    <a:pt x="2151568" y="845426"/>
                  </a:cubicBezTo>
                  <a:cubicBezTo>
                    <a:pt x="2172935" y="863391"/>
                    <a:pt x="2199044" y="882627"/>
                    <a:pt x="2229893" y="903134"/>
                  </a:cubicBezTo>
                  <a:lnTo>
                    <a:pt x="2229893" y="855031"/>
                  </a:lnTo>
                  <a:cubicBezTo>
                    <a:pt x="2205047" y="829502"/>
                    <a:pt x="2179614" y="805421"/>
                    <a:pt x="2153595" y="782787"/>
                  </a:cubicBezTo>
                  <a:cubicBezTo>
                    <a:pt x="2127576" y="760153"/>
                    <a:pt x="2097633" y="739756"/>
                    <a:pt x="2063765" y="721594"/>
                  </a:cubicBezTo>
                  <a:cubicBezTo>
                    <a:pt x="2108581" y="710432"/>
                    <a:pt x="2141881" y="691037"/>
                    <a:pt x="2163667" y="663406"/>
                  </a:cubicBezTo>
                  <a:cubicBezTo>
                    <a:pt x="2185453" y="635776"/>
                    <a:pt x="2196345" y="606144"/>
                    <a:pt x="2196345" y="574510"/>
                  </a:cubicBezTo>
                  <a:cubicBezTo>
                    <a:pt x="2196345" y="557670"/>
                    <a:pt x="2192760" y="540955"/>
                    <a:pt x="2185589" y="524367"/>
                  </a:cubicBezTo>
                  <a:cubicBezTo>
                    <a:pt x="2178418" y="507778"/>
                    <a:pt x="2168288" y="493243"/>
                    <a:pt x="2155200" y="480760"/>
                  </a:cubicBezTo>
                  <a:cubicBezTo>
                    <a:pt x="2142112" y="468277"/>
                    <a:pt x="2126156" y="458198"/>
                    <a:pt x="2107334" y="450524"/>
                  </a:cubicBezTo>
                  <a:cubicBezTo>
                    <a:pt x="2088511" y="442850"/>
                    <a:pt x="2067790" y="439013"/>
                    <a:pt x="2045168" y="439013"/>
                  </a:cubicBezTo>
                  <a:close/>
                  <a:moveTo>
                    <a:pt x="2914246" y="375985"/>
                  </a:moveTo>
                  <a:lnTo>
                    <a:pt x="2944519" y="430828"/>
                  </a:lnTo>
                  <a:lnTo>
                    <a:pt x="3207186" y="430828"/>
                  </a:lnTo>
                  <a:lnTo>
                    <a:pt x="3207186" y="644675"/>
                  </a:lnTo>
                  <a:cubicBezTo>
                    <a:pt x="3207391" y="627238"/>
                    <a:pt x="3200723" y="611481"/>
                    <a:pt x="3187182" y="597404"/>
                  </a:cubicBezTo>
                  <a:cubicBezTo>
                    <a:pt x="3173642" y="583326"/>
                    <a:pt x="3159675" y="571918"/>
                    <a:pt x="3145283" y="563178"/>
                  </a:cubicBezTo>
                  <a:cubicBezTo>
                    <a:pt x="3130890" y="554438"/>
                    <a:pt x="3116669" y="548067"/>
                    <a:pt x="3102622" y="544063"/>
                  </a:cubicBezTo>
                  <a:cubicBezTo>
                    <a:pt x="3088574" y="540060"/>
                    <a:pt x="3075850" y="538059"/>
                    <a:pt x="3064450" y="538059"/>
                  </a:cubicBezTo>
                  <a:cubicBezTo>
                    <a:pt x="3050322" y="538059"/>
                    <a:pt x="3036956" y="539917"/>
                    <a:pt x="3024354" y="543635"/>
                  </a:cubicBezTo>
                  <a:cubicBezTo>
                    <a:pt x="3011752" y="547352"/>
                    <a:pt x="3000420" y="553055"/>
                    <a:pt x="2990358" y="560741"/>
                  </a:cubicBezTo>
                  <a:cubicBezTo>
                    <a:pt x="2980297" y="568428"/>
                    <a:pt x="2972310" y="578027"/>
                    <a:pt x="2966397" y="589538"/>
                  </a:cubicBezTo>
                  <a:cubicBezTo>
                    <a:pt x="2960483" y="601049"/>
                    <a:pt x="2957527" y="614141"/>
                    <a:pt x="2957527" y="628816"/>
                  </a:cubicBezTo>
                  <a:cubicBezTo>
                    <a:pt x="2957527" y="639474"/>
                    <a:pt x="2959309" y="649546"/>
                    <a:pt x="2962873" y="659032"/>
                  </a:cubicBezTo>
                  <a:cubicBezTo>
                    <a:pt x="2966437" y="668518"/>
                    <a:pt x="2971672" y="677157"/>
                    <a:pt x="2978579" y="684951"/>
                  </a:cubicBezTo>
                  <a:cubicBezTo>
                    <a:pt x="2985485" y="692744"/>
                    <a:pt x="2993837" y="698860"/>
                    <a:pt x="3003634" y="703298"/>
                  </a:cubicBezTo>
                  <a:cubicBezTo>
                    <a:pt x="3013431" y="707736"/>
                    <a:pt x="3024371" y="709955"/>
                    <a:pt x="3036453" y="709955"/>
                  </a:cubicBezTo>
                  <a:cubicBezTo>
                    <a:pt x="3044716" y="709955"/>
                    <a:pt x="3053140" y="708275"/>
                    <a:pt x="3061726" y="704916"/>
                  </a:cubicBezTo>
                  <a:cubicBezTo>
                    <a:pt x="3070312" y="701556"/>
                    <a:pt x="3078157" y="696773"/>
                    <a:pt x="3085260" y="690566"/>
                  </a:cubicBezTo>
                  <a:cubicBezTo>
                    <a:pt x="3092362" y="684358"/>
                    <a:pt x="3098224" y="676799"/>
                    <a:pt x="3102846" y="667889"/>
                  </a:cubicBezTo>
                  <a:cubicBezTo>
                    <a:pt x="3107467" y="658979"/>
                    <a:pt x="3109778" y="649429"/>
                    <a:pt x="3109778" y="639240"/>
                  </a:cubicBezTo>
                  <a:cubicBezTo>
                    <a:pt x="3109778" y="633501"/>
                    <a:pt x="3109027" y="627486"/>
                    <a:pt x="3107527" y="621193"/>
                  </a:cubicBezTo>
                  <a:cubicBezTo>
                    <a:pt x="3106026" y="614900"/>
                    <a:pt x="3103562" y="611886"/>
                    <a:pt x="3100134" y="612151"/>
                  </a:cubicBezTo>
                  <a:cubicBezTo>
                    <a:pt x="3109181" y="614112"/>
                    <a:pt x="3121641" y="621140"/>
                    <a:pt x="3137513" y="633235"/>
                  </a:cubicBezTo>
                  <a:cubicBezTo>
                    <a:pt x="3153385" y="645330"/>
                    <a:pt x="3167940" y="660974"/>
                    <a:pt x="3181178" y="680167"/>
                  </a:cubicBezTo>
                  <a:cubicBezTo>
                    <a:pt x="3194415" y="699361"/>
                    <a:pt x="3205060" y="720899"/>
                    <a:pt x="3213114" y="744782"/>
                  </a:cubicBezTo>
                  <a:cubicBezTo>
                    <a:pt x="3221167" y="768665"/>
                    <a:pt x="3225194" y="794211"/>
                    <a:pt x="3225194" y="821419"/>
                  </a:cubicBezTo>
                  <a:lnTo>
                    <a:pt x="3266940" y="848291"/>
                  </a:lnTo>
                  <a:lnTo>
                    <a:pt x="3266940" y="430828"/>
                  </a:lnTo>
                  <a:lnTo>
                    <a:pt x="3333563" y="430828"/>
                  </a:lnTo>
                  <a:lnTo>
                    <a:pt x="3301115" y="375985"/>
                  </a:lnTo>
                  <a:close/>
                  <a:moveTo>
                    <a:pt x="2618989" y="375985"/>
                  </a:moveTo>
                  <a:cubicBezTo>
                    <a:pt x="2605790" y="375985"/>
                    <a:pt x="2592120" y="378530"/>
                    <a:pt x="2577978" y="383620"/>
                  </a:cubicBezTo>
                  <a:cubicBezTo>
                    <a:pt x="2563837" y="388711"/>
                    <a:pt x="2550659" y="395519"/>
                    <a:pt x="2538445" y="404046"/>
                  </a:cubicBezTo>
                  <a:cubicBezTo>
                    <a:pt x="2526230" y="412572"/>
                    <a:pt x="2516018" y="422849"/>
                    <a:pt x="2507806" y="434876"/>
                  </a:cubicBezTo>
                  <a:cubicBezTo>
                    <a:pt x="2499595" y="446903"/>
                    <a:pt x="2495490" y="459904"/>
                    <a:pt x="2495490" y="473879"/>
                  </a:cubicBezTo>
                  <a:cubicBezTo>
                    <a:pt x="2495490" y="494991"/>
                    <a:pt x="2501906" y="511511"/>
                    <a:pt x="2514739" y="523440"/>
                  </a:cubicBezTo>
                  <a:cubicBezTo>
                    <a:pt x="2527571" y="535368"/>
                    <a:pt x="2542821" y="541333"/>
                    <a:pt x="2560488" y="541333"/>
                  </a:cubicBezTo>
                  <a:cubicBezTo>
                    <a:pt x="2568793" y="541333"/>
                    <a:pt x="2576580" y="539751"/>
                    <a:pt x="2583849" y="536588"/>
                  </a:cubicBezTo>
                  <a:cubicBezTo>
                    <a:pt x="2591118" y="533424"/>
                    <a:pt x="2597227" y="529210"/>
                    <a:pt x="2602177" y="523945"/>
                  </a:cubicBezTo>
                  <a:cubicBezTo>
                    <a:pt x="2607127" y="518680"/>
                    <a:pt x="2611183" y="513044"/>
                    <a:pt x="2614346" y="507037"/>
                  </a:cubicBezTo>
                  <a:cubicBezTo>
                    <a:pt x="2617510" y="501030"/>
                    <a:pt x="2619092" y="495059"/>
                    <a:pt x="2619092" y="489124"/>
                  </a:cubicBezTo>
                  <a:cubicBezTo>
                    <a:pt x="2619092" y="476403"/>
                    <a:pt x="2615199" y="466147"/>
                    <a:pt x="2607414" y="458358"/>
                  </a:cubicBezTo>
                  <a:cubicBezTo>
                    <a:pt x="2599630" y="450569"/>
                    <a:pt x="2591789" y="446044"/>
                    <a:pt x="2583894" y="444782"/>
                  </a:cubicBezTo>
                  <a:cubicBezTo>
                    <a:pt x="2589751" y="439836"/>
                    <a:pt x="2596666" y="435183"/>
                    <a:pt x="2604639" y="430821"/>
                  </a:cubicBezTo>
                  <a:cubicBezTo>
                    <a:pt x="2612611" y="426460"/>
                    <a:pt x="2620528" y="424279"/>
                    <a:pt x="2628390" y="424279"/>
                  </a:cubicBezTo>
                  <a:cubicBezTo>
                    <a:pt x="2635356" y="424279"/>
                    <a:pt x="2641043" y="425548"/>
                    <a:pt x="2645452" y="428084"/>
                  </a:cubicBezTo>
                  <a:cubicBezTo>
                    <a:pt x="2649860" y="430621"/>
                    <a:pt x="2653494" y="433882"/>
                    <a:pt x="2656355" y="437869"/>
                  </a:cubicBezTo>
                  <a:cubicBezTo>
                    <a:pt x="2659216" y="441855"/>
                    <a:pt x="2661224" y="446178"/>
                    <a:pt x="2662379" y="450838"/>
                  </a:cubicBezTo>
                  <a:cubicBezTo>
                    <a:pt x="2663534" y="455497"/>
                    <a:pt x="2664112" y="459192"/>
                    <a:pt x="2664112" y="461920"/>
                  </a:cubicBezTo>
                  <a:cubicBezTo>
                    <a:pt x="2664112" y="473730"/>
                    <a:pt x="2659407" y="484987"/>
                    <a:pt x="2649998" y="495692"/>
                  </a:cubicBezTo>
                  <a:cubicBezTo>
                    <a:pt x="2640589" y="506397"/>
                    <a:pt x="2629890" y="517275"/>
                    <a:pt x="2617902" y="528325"/>
                  </a:cubicBezTo>
                  <a:cubicBezTo>
                    <a:pt x="2603356" y="541866"/>
                    <a:pt x="2590231" y="555640"/>
                    <a:pt x="2578528" y="569650"/>
                  </a:cubicBezTo>
                  <a:cubicBezTo>
                    <a:pt x="2566826" y="583659"/>
                    <a:pt x="2560974" y="600004"/>
                    <a:pt x="2560974" y="618686"/>
                  </a:cubicBezTo>
                  <a:cubicBezTo>
                    <a:pt x="2560974" y="634452"/>
                    <a:pt x="2564632" y="647374"/>
                    <a:pt x="2571948" y="657452"/>
                  </a:cubicBezTo>
                  <a:cubicBezTo>
                    <a:pt x="2579264" y="667531"/>
                    <a:pt x="2587735" y="675201"/>
                    <a:pt x="2597361" y="680462"/>
                  </a:cubicBezTo>
                  <a:cubicBezTo>
                    <a:pt x="2606988" y="685722"/>
                    <a:pt x="2616689" y="689361"/>
                    <a:pt x="2626465" y="691378"/>
                  </a:cubicBezTo>
                  <a:cubicBezTo>
                    <a:pt x="2636241" y="693394"/>
                    <a:pt x="2644420" y="694403"/>
                    <a:pt x="2651002" y="694403"/>
                  </a:cubicBezTo>
                  <a:cubicBezTo>
                    <a:pt x="2662539" y="694403"/>
                    <a:pt x="2674359" y="692819"/>
                    <a:pt x="2686462" y="689651"/>
                  </a:cubicBezTo>
                  <a:cubicBezTo>
                    <a:pt x="2698566" y="686483"/>
                    <a:pt x="2709205" y="681382"/>
                    <a:pt x="2718380" y="674348"/>
                  </a:cubicBezTo>
                  <a:cubicBezTo>
                    <a:pt x="2718490" y="675900"/>
                    <a:pt x="2719296" y="678818"/>
                    <a:pt x="2720797" y="683103"/>
                  </a:cubicBezTo>
                  <a:cubicBezTo>
                    <a:pt x="2722297" y="687387"/>
                    <a:pt x="2723048" y="691354"/>
                    <a:pt x="2723048" y="695004"/>
                  </a:cubicBezTo>
                  <a:cubicBezTo>
                    <a:pt x="2723048" y="703172"/>
                    <a:pt x="2721351" y="710300"/>
                    <a:pt x="2717958" y="716388"/>
                  </a:cubicBezTo>
                  <a:cubicBezTo>
                    <a:pt x="2714564" y="722476"/>
                    <a:pt x="2709842" y="727718"/>
                    <a:pt x="2703793" y="732114"/>
                  </a:cubicBezTo>
                  <a:cubicBezTo>
                    <a:pt x="2697743" y="736509"/>
                    <a:pt x="2690883" y="739781"/>
                    <a:pt x="2683214" y="741930"/>
                  </a:cubicBezTo>
                  <a:cubicBezTo>
                    <a:pt x="2675544" y="744079"/>
                    <a:pt x="2667476" y="745153"/>
                    <a:pt x="2659009" y="745153"/>
                  </a:cubicBezTo>
                  <a:cubicBezTo>
                    <a:pt x="2637257" y="745153"/>
                    <a:pt x="2617020" y="740781"/>
                    <a:pt x="2598295" y="732037"/>
                  </a:cubicBezTo>
                  <a:cubicBezTo>
                    <a:pt x="2579571" y="723293"/>
                    <a:pt x="2562805" y="709976"/>
                    <a:pt x="2547999" y="692088"/>
                  </a:cubicBezTo>
                  <a:cubicBezTo>
                    <a:pt x="2533192" y="674199"/>
                    <a:pt x="2520969" y="651303"/>
                    <a:pt x="2511330" y="623399"/>
                  </a:cubicBezTo>
                  <a:cubicBezTo>
                    <a:pt x="2501691" y="595496"/>
                    <a:pt x="2495741" y="561285"/>
                    <a:pt x="2493482" y="520767"/>
                  </a:cubicBezTo>
                  <a:lnTo>
                    <a:pt x="2451288" y="501748"/>
                  </a:lnTo>
                  <a:cubicBezTo>
                    <a:pt x="2451288" y="549719"/>
                    <a:pt x="2454551" y="589521"/>
                    <a:pt x="2461079" y="621155"/>
                  </a:cubicBezTo>
                  <a:cubicBezTo>
                    <a:pt x="2467606" y="652788"/>
                    <a:pt x="2476371" y="680059"/>
                    <a:pt x="2487375" y="702965"/>
                  </a:cubicBezTo>
                  <a:cubicBezTo>
                    <a:pt x="2498378" y="725872"/>
                    <a:pt x="2510701" y="744863"/>
                    <a:pt x="2524344" y="759938"/>
                  </a:cubicBezTo>
                  <a:cubicBezTo>
                    <a:pt x="2537986" y="775013"/>
                    <a:pt x="2551623" y="787016"/>
                    <a:pt x="2565252" y="795948"/>
                  </a:cubicBezTo>
                  <a:cubicBezTo>
                    <a:pt x="2578882" y="804880"/>
                    <a:pt x="2592113" y="811062"/>
                    <a:pt x="2604946" y="814494"/>
                  </a:cubicBezTo>
                  <a:cubicBezTo>
                    <a:pt x="2617778" y="817925"/>
                    <a:pt x="2628876" y="819641"/>
                    <a:pt x="2638238" y="819641"/>
                  </a:cubicBezTo>
                  <a:cubicBezTo>
                    <a:pt x="2659265" y="819641"/>
                    <a:pt x="2678400" y="816529"/>
                    <a:pt x="2695646" y="810305"/>
                  </a:cubicBezTo>
                  <a:cubicBezTo>
                    <a:pt x="2712890" y="804080"/>
                    <a:pt x="2727708" y="795635"/>
                    <a:pt x="2740097" y="784968"/>
                  </a:cubicBezTo>
                  <a:cubicBezTo>
                    <a:pt x="2752486" y="774301"/>
                    <a:pt x="2762019" y="761854"/>
                    <a:pt x="2768695" y="747628"/>
                  </a:cubicBezTo>
                  <a:cubicBezTo>
                    <a:pt x="2775372" y="733401"/>
                    <a:pt x="2778710" y="718303"/>
                    <a:pt x="2778710" y="702332"/>
                  </a:cubicBezTo>
                  <a:cubicBezTo>
                    <a:pt x="2778710" y="684665"/>
                    <a:pt x="2774259" y="667060"/>
                    <a:pt x="2765357" y="649516"/>
                  </a:cubicBezTo>
                  <a:lnTo>
                    <a:pt x="2764272" y="647824"/>
                  </a:lnTo>
                  <a:lnTo>
                    <a:pt x="2781332" y="658444"/>
                  </a:lnTo>
                  <a:cubicBezTo>
                    <a:pt x="2787334" y="661240"/>
                    <a:pt x="2793145" y="662978"/>
                    <a:pt x="2798764" y="663656"/>
                  </a:cubicBezTo>
                  <a:cubicBezTo>
                    <a:pt x="2793051" y="672660"/>
                    <a:pt x="2788144" y="686884"/>
                    <a:pt x="2784043" y="706329"/>
                  </a:cubicBezTo>
                  <a:cubicBezTo>
                    <a:pt x="2779942" y="725774"/>
                    <a:pt x="2777891" y="742279"/>
                    <a:pt x="2777891" y="755845"/>
                  </a:cubicBezTo>
                  <a:cubicBezTo>
                    <a:pt x="2777891" y="774988"/>
                    <a:pt x="2779758" y="795758"/>
                    <a:pt x="2783493" y="818158"/>
                  </a:cubicBezTo>
                  <a:cubicBezTo>
                    <a:pt x="2787228" y="840557"/>
                    <a:pt x="2792391" y="862364"/>
                    <a:pt x="2798982" y="883578"/>
                  </a:cubicBezTo>
                  <a:lnTo>
                    <a:pt x="2841981" y="901497"/>
                  </a:lnTo>
                  <a:lnTo>
                    <a:pt x="2836009" y="823721"/>
                  </a:lnTo>
                  <a:lnTo>
                    <a:pt x="2836009" y="801019"/>
                  </a:lnTo>
                  <a:cubicBezTo>
                    <a:pt x="2836009" y="791282"/>
                    <a:pt x="2836362" y="781922"/>
                    <a:pt x="2837070" y="772939"/>
                  </a:cubicBezTo>
                  <a:cubicBezTo>
                    <a:pt x="2837778" y="763956"/>
                    <a:pt x="2839408" y="754227"/>
                    <a:pt x="2841962" y="743752"/>
                  </a:cubicBezTo>
                  <a:cubicBezTo>
                    <a:pt x="2844516" y="733277"/>
                    <a:pt x="2848600" y="721973"/>
                    <a:pt x="2854215" y="709840"/>
                  </a:cubicBezTo>
                  <a:cubicBezTo>
                    <a:pt x="2859830" y="697707"/>
                    <a:pt x="2867779" y="682572"/>
                    <a:pt x="2878062" y="664436"/>
                  </a:cubicBezTo>
                  <a:lnTo>
                    <a:pt x="2853991" y="649932"/>
                  </a:lnTo>
                  <a:cubicBezTo>
                    <a:pt x="2863098" y="647698"/>
                    <a:pt x="2871381" y="640295"/>
                    <a:pt x="2878842" y="627722"/>
                  </a:cubicBezTo>
                  <a:cubicBezTo>
                    <a:pt x="2886303" y="615150"/>
                    <a:pt x="2890033" y="600938"/>
                    <a:pt x="2890033" y="585087"/>
                  </a:cubicBezTo>
                  <a:cubicBezTo>
                    <a:pt x="2890033" y="578163"/>
                    <a:pt x="2889018" y="571221"/>
                    <a:pt x="2886989" y="564259"/>
                  </a:cubicBezTo>
                  <a:cubicBezTo>
                    <a:pt x="2884960" y="557297"/>
                    <a:pt x="2882500" y="550484"/>
                    <a:pt x="2879609" y="543820"/>
                  </a:cubicBezTo>
                  <a:cubicBezTo>
                    <a:pt x="2876719" y="537157"/>
                    <a:pt x="2873726" y="531506"/>
                    <a:pt x="2870631" y="526867"/>
                  </a:cubicBezTo>
                  <a:cubicBezTo>
                    <a:pt x="2867536" y="522229"/>
                    <a:pt x="2865178" y="519748"/>
                    <a:pt x="2863558" y="519424"/>
                  </a:cubicBezTo>
                  <a:cubicBezTo>
                    <a:pt x="2870089" y="513131"/>
                    <a:pt x="2876135" y="504711"/>
                    <a:pt x="2881694" y="494164"/>
                  </a:cubicBezTo>
                  <a:cubicBezTo>
                    <a:pt x="2887253" y="483616"/>
                    <a:pt x="2890033" y="471082"/>
                    <a:pt x="2890033" y="456561"/>
                  </a:cubicBezTo>
                  <a:cubicBezTo>
                    <a:pt x="2890033" y="449007"/>
                    <a:pt x="2888539" y="440742"/>
                    <a:pt x="2885550" y="431768"/>
                  </a:cubicBezTo>
                  <a:cubicBezTo>
                    <a:pt x="2882562" y="422794"/>
                    <a:pt x="2878079" y="414561"/>
                    <a:pt x="2872102" y="407071"/>
                  </a:cubicBezTo>
                  <a:cubicBezTo>
                    <a:pt x="2866124" y="399580"/>
                    <a:pt x="2858316" y="393345"/>
                    <a:pt x="2848677" y="388365"/>
                  </a:cubicBezTo>
                  <a:cubicBezTo>
                    <a:pt x="2839037" y="383386"/>
                    <a:pt x="2827640" y="380896"/>
                    <a:pt x="2814483" y="380896"/>
                  </a:cubicBezTo>
                  <a:cubicBezTo>
                    <a:pt x="2810535" y="380896"/>
                    <a:pt x="2804087" y="381203"/>
                    <a:pt x="2795138" y="381817"/>
                  </a:cubicBezTo>
                  <a:cubicBezTo>
                    <a:pt x="2786189" y="382431"/>
                    <a:pt x="2776906" y="384923"/>
                    <a:pt x="2767288" y="389293"/>
                  </a:cubicBezTo>
                  <a:cubicBezTo>
                    <a:pt x="2757670" y="393662"/>
                    <a:pt x="2747875" y="400394"/>
                    <a:pt x="2737903" y="409488"/>
                  </a:cubicBezTo>
                  <a:cubicBezTo>
                    <a:pt x="2727931" y="418582"/>
                    <a:pt x="2721530" y="429860"/>
                    <a:pt x="2718699" y="443324"/>
                  </a:cubicBezTo>
                  <a:cubicBezTo>
                    <a:pt x="2720157" y="439060"/>
                    <a:pt x="2718015" y="432618"/>
                    <a:pt x="2712272" y="423998"/>
                  </a:cubicBezTo>
                  <a:cubicBezTo>
                    <a:pt x="2706530" y="415378"/>
                    <a:pt x="2699286" y="407565"/>
                    <a:pt x="2690542" y="400561"/>
                  </a:cubicBezTo>
                  <a:cubicBezTo>
                    <a:pt x="2681798" y="393556"/>
                    <a:pt x="2671424" y="387709"/>
                    <a:pt x="2659418" y="383019"/>
                  </a:cubicBezTo>
                  <a:cubicBezTo>
                    <a:pt x="2647413" y="378329"/>
                    <a:pt x="2633936" y="375985"/>
                    <a:pt x="2618989" y="375985"/>
                  </a:cubicBezTo>
                  <a:close/>
                  <a:moveTo>
                    <a:pt x="1566579" y="297403"/>
                  </a:moveTo>
                  <a:lnTo>
                    <a:pt x="1566579" y="482128"/>
                  </a:lnTo>
                  <a:cubicBezTo>
                    <a:pt x="1558470" y="454604"/>
                    <a:pt x="1540946" y="430442"/>
                    <a:pt x="1514006" y="409641"/>
                  </a:cubicBezTo>
                  <a:cubicBezTo>
                    <a:pt x="1487066" y="388841"/>
                    <a:pt x="1453546" y="378440"/>
                    <a:pt x="1413445" y="378440"/>
                  </a:cubicBezTo>
                  <a:cubicBezTo>
                    <a:pt x="1392487" y="378440"/>
                    <a:pt x="1372594" y="382661"/>
                    <a:pt x="1353768" y="391102"/>
                  </a:cubicBezTo>
                  <a:cubicBezTo>
                    <a:pt x="1334941" y="399544"/>
                    <a:pt x="1318192" y="410547"/>
                    <a:pt x="1303522" y="424113"/>
                  </a:cubicBezTo>
                  <a:cubicBezTo>
                    <a:pt x="1288852" y="437679"/>
                    <a:pt x="1277128" y="452543"/>
                    <a:pt x="1268350" y="468705"/>
                  </a:cubicBezTo>
                  <a:cubicBezTo>
                    <a:pt x="1259572" y="484867"/>
                    <a:pt x="1255183" y="500912"/>
                    <a:pt x="1255183" y="516840"/>
                  </a:cubicBezTo>
                  <a:cubicBezTo>
                    <a:pt x="1255183" y="527720"/>
                    <a:pt x="1256748" y="536767"/>
                    <a:pt x="1259877" y="543980"/>
                  </a:cubicBezTo>
                  <a:cubicBezTo>
                    <a:pt x="1263006" y="551194"/>
                    <a:pt x="1267018" y="556926"/>
                    <a:pt x="1271912" y="561176"/>
                  </a:cubicBezTo>
                  <a:cubicBezTo>
                    <a:pt x="1276806" y="565427"/>
                    <a:pt x="1282102" y="568503"/>
                    <a:pt x="1287797" y="570404"/>
                  </a:cubicBezTo>
                  <a:cubicBezTo>
                    <a:pt x="1293493" y="572306"/>
                    <a:pt x="1299261" y="573256"/>
                    <a:pt x="1305102" y="573256"/>
                  </a:cubicBezTo>
                  <a:cubicBezTo>
                    <a:pt x="1311898" y="573256"/>
                    <a:pt x="1319118" y="571438"/>
                    <a:pt x="1326762" y="567801"/>
                  </a:cubicBezTo>
                  <a:cubicBezTo>
                    <a:pt x="1332495" y="565074"/>
                    <a:pt x="1338627" y="559360"/>
                    <a:pt x="1345159" y="550659"/>
                  </a:cubicBezTo>
                  <a:lnTo>
                    <a:pt x="1351356" y="541642"/>
                  </a:lnTo>
                  <a:lnTo>
                    <a:pt x="1353223" y="545394"/>
                  </a:lnTo>
                  <a:cubicBezTo>
                    <a:pt x="1355652" y="548912"/>
                    <a:pt x="1358749" y="549688"/>
                    <a:pt x="1362516" y="547721"/>
                  </a:cubicBezTo>
                  <a:cubicBezTo>
                    <a:pt x="1367538" y="545099"/>
                    <a:pt x="1371405" y="543788"/>
                    <a:pt x="1374116" y="543788"/>
                  </a:cubicBezTo>
                  <a:cubicBezTo>
                    <a:pt x="1380298" y="543788"/>
                    <a:pt x="1385563" y="545389"/>
                    <a:pt x="1389912" y="548591"/>
                  </a:cubicBezTo>
                  <a:cubicBezTo>
                    <a:pt x="1394260" y="551793"/>
                    <a:pt x="1396435" y="555453"/>
                    <a:pt x="1396435" y="559571"/>
                  </a:cubicBezTo>
                  <a:cubicBezTo>
                    <a:pt x="1396435" y="560185"/>
                    <a:pt x="1391459" y="566060"/>
                    <a:pt x="1381509" y="577196"/>
                  </a:cubicBezTo>
                  <a:cubicBezTo>
                    <a:pt x="1371558" y="588331"/>
                    <a:pt x="1352992" y="608424"/>
                    <a:pt x="1325809" y="637475"/>
                  </a:cubicBezTo>
                  <a:lnTo>
                    <a:pt x="1390359" y="671726"/>
                  </a:lnTo>
                  <a:lnTo>
                    <a:pt x="1545680" y="516840"/>
                  </a:lnTo>
                  <a:cubicBezTo>
                    <a:pt x="1547957" y="523226"/>
                    <a:pt x="1552009" y="531866"/>
                    <a:pt x="1557837" y="542759"/>
                  </a:cubicBezTo>
                  <a:cubicBezTo>
                    <a:pt x="1563665" y="553652"/>
                    <a:pt x="1566579" y="563417"/>
                    <a:pt x="1566579" y="572054"/>
                  </a:cubicBezTo>
                  <a:lnTo>
                    <a:pt x="1566579" y="804549"/>
                  </a:lnTo>
                  <a:lnTo>
                    <a:pt x="1626333" y="848291"/>
                  </a:lnTo>
                  <a:lnTo>
                    <a:pt x="1626333" y="430828"/>
                  </a:lnTo>
                  <a:lnTo>
                    <a:pt x="1689746" y="430828"/>
                  </a:lnTo>
                  <a:lnTo>
                    <a:pt x="1658308" y="375985"/>
                  </a:lnTo>
                  <a:lnTo>
                    <a:pt x="1623095" y="375985"/>
                  </a:lnTo>
                  <a:lnTo>
                    <a:pt x="1616901" y="356314"/>
                  </a:lnTo>
                  <a:cubicBezTo>
                    <a:pt x="1614697" y="349475"/>
                    <a:pt x="1611911" y="342548"/>
                    <a:pt x="1608543" y="335530"/>
                  </a:cubicBezTo>
                  <a:cubicBezTo>
                    <a:pt x="1605175" y="328513"/>
                    <a:pt x="1601257" y="321734"/>
                    <a:pt x="1596789" y="315194"/>
                  </a:cubicBezTo>
                  <a:cubicBezTo>
                    <a:pt x="1592321" y="308654"/>
                    <a:pt x="1582251" y="302724"/>
                    <a:pt x="1566579" y="297403"/>
                  </a:cubicBezTo>
                  <a:close/>
                  <a:moveTo>
                    <a:pt x="1110049" y="297403"/>
                  </a:moveTo>
                  <a:lnTo>
                    <a:pt x="1110049" y="393856"/>
                  </a:lnTo>
                  <a:lnTo>
                    <a:pt x="1102508" y="387852"/>
                  </a:lnTo>
                  <a:cubicBezTo>
                    <a:pt x="1098054" y="384430"/>
                    <a:pt x="1092774" y="380474"/>
                    <a:pt x="1086669" y="375985"/>
                  </a:cubicBezTo>
                  <a:lnTo>
                    <a:pt x="1021669" y="375985"/>
                  </a:lnTo>
                  <a:lnTo>
                    <a:pt x="1003317" y="375985"/>
                  </a:lnTo>
                  <a:lnTo>
                    <a:pt x="543339" y="375985"/>
                  </a:lnTo>
                  <a:lnTo>
                    <a:pt x="573600" y="430828"/>
                  </a:lnTo>
                  <a:lnTo>
                    <a:pt x="581732" y="430828"/>
                  </a:lnTo>
                  <a:lnTo>
                    <a:pt x="590619" y="470250"/>
                  </a:lnTo>
                  <a:cubicBezTo>
                    <a:pt x="600631" y="511090"/>
                    <a:pt x="611647" y="545669"/>
                    <a:pt x="623666" y="573985"/>
                  </a:cubicBezTo>
                  <a:cubicBezTo>
                    <a:pt x="639692" y="611741"/>
                    <a:pt x="656579" y="643447"/>
                    <a:pt x="674327" y="669104"/>
                  </a:cubicBezTo>
                  <a:cubicBezTo>
                    <a:pt x="692075" y="694761"/>
                    <a:pt x="710043" y="715133"/>
                    <a:pt x="728230" y="730221"/>
                  </a:cubicBezTo>
                  <a:cubicBezTo>
                    <a:pt x="746418" y="745309"/>
                    <a:pt x="763786" y="756758"/>
                    <a:pt x="780336" y="764568"/>
                  </a:cubicBezTo>
                  <a:cubicBezTo>
                    <a:pt x="796887" y="772378"/>
                    <a:pt x="811859" y="777371"/>
                    <a:pt x="825255" y="779545"/>
                  </a:cubicBezTo>
                  <a:cubicBezTo>
                    <a:pt x="838650" y="781719"/>
                    <a:pt x="849828" y="782806"/>
                    <a:pt x="858790" y="782806"/>
                  </a:cubicBezTo>
                  <a:cubicBezTo>
                    <a:pt x="884438" y="782806"/>
                    <a:pt x="906579" y="777944"/>
                    <a:pt x="925214" y="768220"/>
                  </a:cubicBezTo>
                  <a:cubicBezTo>
                    <a:pt x="943849" y="758495"/>
                    <a:pt x="959402" y="745852"/>
                    <a:pt x="971872" y="730291"/>
                  </a:cubicBezTo>
                  <a:cubicBezTo>
                    <a:pt x="984342" y="714730"/>
                    <a:pt x="993510" y="697457"/>
                    <a:pt x="999377" y="678473"/>
                  </a:cubicBezTo>
                  <a:cubicBezTo>
                    <a:pt x="1005243" y="659488"/>
                    <a:pt x="1008176" y="640301"/>
                    <a:pt x="1008176" y="620912"/>
                  </a:cubicBezTo>
                  <a:cubicBezTo>
                    <a:pt x="1008176" y="583872"/>
                    <a:pt x="1001323" y="553613"/>
                    <a:pt x="987616" y="530135"/>
                  </a:cubicBezTo>
                  <a:cubicBezTo>
                    <a:pt x="973910" y="506657"/>
                    <a:pt x="957743" y="488150"/>
                    <a:pt x="939117" y="474614"/>
                  </a:cubicBezTo>
                  <a:cubicBezTo>
                    <a:pt x="920490" y="461078"/>
                    <a:pt x="901544" y="451761"/>
                    <a:pt x="882278" y="446662"/>
                  </a:cubicBezTo>
                  <a:cubicBezTo>
                    <a:pt x="863012" y="441563"/>
                    <a:pt x="848038" y="439013"/>
                    <a:pt x="837354" y="439013"/>
                  </a:cubicBezTo>
                  <a:cubicBezTo>
                    <a:pt x="819687" y="439013"/>
                    <a:pt x="804047" y="442204"/>
                    <a:pt x="790434" y="448587"/>
                  </a:cubicBezTo>
                  <a:cubicBezTo>
                    <a:pt x="776821" y="454969"/>
                    <a:pt x="765359" y="462971"/>
                    <a:pt x="756048" y="472593"/>
                  </a:cubicBezTo>
                  <a:cubicBezTo>
                    <a:pt x="746737" y="482216"/>
                    <a:pt x="739773" y="492522"/>
                    <a:pt x="735156" y="503513"/>
                  </a:cubicBezTo>
                  <a:cubicBezTo>
                    <a:pt x="730539" y="514504"/>
                    <a:pt x="728230" y="525166"/>
                    <a:pt x="728230" y="535501"/>
                  </a:cubicBezTo>
                  <a:cubicBezTo>
                    <a:pt x="728230" y="559085"/>
                    <a:pt x="736066" y="579323"/>
                    <a:pt x="751738" y="596214"/>
                  </a:cubicBezTo>
                  <a:cubicBezTo>
                    <a:pt x="767410" y="613106"/>
                    <a:pt x="788739" y="621551"/>
                    <a:pt x="815726" y="621551"/>
                  </a:cubicBezTo>
                  <a:cubicBezTo>
                    <a:pt x="823664" y="621551"/>
                    <a:pt x="832347" y="620223"/>
                    <a:pt x="841773" y="617567"/>
                  </a:cubicBezTo>
                  <a:cubicBezTo>
                    <a:pt x="851199" y="614911"/>
                    <a:pt x="859890" y="610671"/>
                    <a:pt x="867845" y="604847"/>
                  </a:cubicBezTo>
                  <a:cubicBezTo>
                    <a:pt x="875800" y="599024"/>
                    <a:pt x="882487" y="591433"/>
                    <a:pt x="887906" y="582075"/>
                  </a:cubicBezTo>
                  <a:cubicBezTo>
                    <a:pt x="893325" y="572717"/>
                    <a:pt x="896034" y="561473"/>
                    <a:pt x="896034" y="548342"/>
                  </a:cubicBezTo>
                  <a:cubicBezTo>
                    <a:pt x="896034" y="542936"/>
                    <a:pt x="895367" y="537624"/>
                    <a:pt x="894032" y="532405"/>
                  </a:cubicBezTo>
                  <a:lnTo>
                    <a:pt x="888902" y="519270"/>
                  </a:lnTo>
                  <a:lnTo>
                    <a:pt x="901687" y="521075"/>
                  </a:lnTo>
                  <a:cubicBezTo>
                    <a:pt x="905874" y="522304"/>
                    <a:pt x="909894" y="524147"/>
                    <a:pt x="913748" y="526605"/>
                  </a:cubicBezTo>
                  <a:cubicBezTo>
                    <a:pt x="921456" y="531521"/>
                    <a:pt x="928215" y="537977"/>
                    <a:pt x="934026" y="545975"/>
                  </a:cubicBezTo>
                  <a:cubicBezTo>
                    <a:pt x="939837" y="553973"/>
                    <a:pt x="944508" y="562767"/>
                    <a:pt x="948038" y="572355"/>
                  </a:cubicBezTo>
                  <a:cubicBezTo>
                    <a:pt x="951568" y="581943"/>
                    <a:pt x="953333" y="590651"/>
                    <a:pt x="953333" y="598478"/>
                  </a:cubicBezTo>
                  <a:cubicBezTo>
                    <a:pt x="953333" y="608343"/>
                    <a:pt x="951329" y="619409"/>
                    <a:pt x="947322" y="631674"/>
                  </a:cubicBezTo>
                  <a:cubicBezTo>
                    <a:pt x="943314" y="643940"/>
                    <a:pt x="937220" y="655400"/>
                    <a:pt x="929038" y="666054"/>
                  </a:cubicBezTo>
                  <a:cubicBezTo>
                    <a:pt x="920857" y="676708"/>
                    <a:pt x="910376" y="685597"/>
                    <a:pt x="897594" y="692721"/>
                  </a:cubicBezTo>
                  <a:cubicBezTo>
                    <a:pt x="884813" y="699845"/>
                    <a:pt x="869201" y="703407"/>
                    <a:pt x="850758" y="703407"/>
                  </a:cubicBezTo>
                  <a:cubicBezTo>
                    <a:pt x="830839" y="703407"/>
                    <a:pt x="810951" y="699638"/>
                    <a:pt x="791093" y="692100"/>
                  </a:cubicBezTo>
                  <a:cubicBezTo>
                    <a:pt x="771234" y="684563"/>
                    <a:pt x="751800" y="671163"/>
                    <a:pt x="732790" y="651902"/>
                  </a:cubicBezTo>
                  <a:cubicBezTo>
                    <a:pt x="713780" y="632640"/>
                    <a:pt x="695318" y="606540"/>
                    <a:pt x="677403" y="573602"/>
                  </a:cubicBezTo>
                  <a:cubicBezTo>
                    <a:pt x="659489" y="540663"/>
                    <a:pt x="642781" y="497911"/>
                    <a:pt x="627279" y="445344"/>
                  </a:cubicBezTo>
                  <a:lnTo>
                    <a:pt x="589953" y="430828"/>
                  </a:lnTo>
                  <a:lnTo>
                    <a:pt x="1037901" y="430828"/>
                  </a:lnTo>
                  <a:lnTo>
                    <a:pt x="1054105" y="430828"/>
                  </a:lnTo>
                  <a:lnTo>
                    <a:pt x="1075491" y="430828"/>
                  </a:lnTo>
                  <a:cubicBezTo>
                    <a:pt x="1077076" y="431510"/>
                    <a:pt x="1079843" y="434172"/>
                    <a:pt x="1083791" y="438815"/>
                  </a:cubicBezTo>
                  <a:cubicBezTo>
                    <a:pt x="1087739" y="443458"/>
                    <a:pt x="1091783" y="448887"/>
                    <a:pt x="1095922" y="455103"/>
                  </a:cubicBezTo>
                  <a:cubicBezTo>
                    <a:pt x="1100062" y="461319"/>
                    <a:pt x="1103451" y="467307"/>
                    <a:pt x="1106090" y="473067"/>
                  </a:cubicBezTo>
                  <a:cubicBezTo>
                    <a:pt x="1108729" y="478826"/>
                    <a:pt x="1110049" y="482891"/>
                    <a:pt x="1110049" y="485262"/>
                  </a:cubicBezTo>
                  <a:lnTo>
                    <a:pt x="1110049" y="805342"/>
                  </a:lnTo>
                  <a:lnTo>
                    <a:pt x="1168985" y="848291"/>
                  </a:lnTo>
                  <a:lnTo>
                    <a:pt x="1168985" y="430828"/>
                  </a:lnTo>
                  <a:lnTo>
                    <a:pt x="1258872" y="430828"/>
                  </a:lnTo>
                  <a:lnTo>
                    <a:pt x="1223879" y="375985"/>
                  </a:lnTo>
                  <a:lnTo>
                    <a:pt x="1165954" y="375985"/>
                  </a:lnTo>
                  <a:lnTo>
                    <a:pt x="1163805" y="369117"/>
                  </a:lnTo>
                  <a:cubicBezTo>
                    <a:pt x="1161264" y="358927"/>
                    <a:pt x="1156913" y="346517"/>
                    <a:pt x="1150753" y="331885"/>
                  </a:cubicBezTo>
                  <a:cubicBezTo>
                    <a:pt x="1144592" y="317253"/>
                    <a:pt x="1131024" y="305759"/>
                    <a:pt x="1110049" y="297403"/>
                  </a:cubicBezTo>
                  <a:close/>
                  <a:moveTo>
                    <a:pt x="2487134" y="198358"/>
                  </a:moveTo>
                  <a:cubicBezTo>
                    <a:pt x="2465332" y="198358"/>
                    <a:pt x="2444680" y="200452"/>
                    <a:pt x="2425180" y="204638"/>
                  </a:cubicBezTo>
                  <a:cubicBezTo>
                    <a:pt x="2405680" y="208825"/>
                    <a:pt x="2387126" y="215814"/>
                    <a:pt x="2369518" y="225607"/>
                  </a:cubicBezTo>
                  <a:cubicBezTo>
                    <a:pt x="2351911" y="235400"/>
                    <a:pt x="2335218" y="247787"/>
                    <a:pt x="2319439" y="262768"/>
                  </a:cubicBezTo>
                  <a:cubicBezTo>
                    <a:pt x="2303661" y="277750"/>
                    <a:pt x="2287271" y="297962"/>
                    <a:pt x="2270269" y="323405"/>
                  </a:cubicBezTo>
                  <a:lnTo>
                    <a:pt x="2318423" y="375985"/>
                  </a:lnTo>
                  <a:lnTo>
                    <a:pt x="2231377" y="375985"/>
                  </a:lnTo>
                  <a:lnTo>
                    <a:pt x="2229341" y="375985"/>
                  </a:lnTo>
                  <a:lnTo>
                    <a:pt x="2177249" y="375985"/>
                  </a:lnTo>
                  <a:lnTo>
                    <a:pt x="2177480" y="375051"/>
                  </a:lnTo>
                  <a:cubicBezTo>
                    <a:pt x="2178000" y="370370"/>
                    <a:pt x="2178623" y="364043"/>
                    <a:pt x="2179348" y="356071"/>
                  </a:cubicBezTo>
                  <a:lnTo>
                    <a:pt x="2179207" y="355086"/>
                  </a:lnTo>
                  <a:cubicBezTo>
                    <a:pt x="2174978" y="337871"/>
                    <a:pt x="2164863" y="322589"/>
                    <a:pt x="2148863" y="309240"/>
                  </a:cubicBezTo>
                  <a:cubicBezTo>
                    <a:pt x="2132863" y="295892"/>
                    <a:pt x="2108197" y="289218"/>
                    <a:pt x="2074867" y="289218"/>
                  </a:cubicBezTo>
                  <a:cubicBezTo>
                    <a:pt x="2067014" y="289218"/>
                    <a:pt x="2057747" y="289512"/>
                    <a:pt x="2047068" y="290100"/>
                  </a:cubicBezTo>
                  <a:cubicBezTo>
                    <a:pt x="2036388" y="290689"/>
                    <a:pt x="2025958" y="291273"/>
                    <a:pt x="2015777" y="291853"/>
                  </a:cubicBezTo>
                  <a:cubicBezTo>
                    <a:pt x="1998409" y="293370"/>
                    <a:pt x="1980938" y="294129"/>
                    <a:pt x="1963364" y="294129"/>
                  </a:cubicBezTo>
                  <a:cubicBezTo>
                    <a:pt x="1944222" y="294129"/>
                    <a:pt x="1930108" y="291309"/>
                    <a:pt x="1921023" y="285669"/>
                  </a:cubicBezTo>
                  <a:cubicBezTo>
                    <a:pt x="1911938" y="280028"/>
                    <a:pt x="1907396" y="271103"/>
                    <a:pt x="1907396" y="258893"/>
                  </a:cubicBezTo>
                  <a:cubicBezTo>
                    <a:pt x="1907396" y="254885"/>
                    <a:pt x="1907905" y="250460"/>
                    <a:pt x="1908924" y="245617"/>
                  </a:cubicBezTo>
                  <a:cubicBezTo>
                    <a:pt x="1909943" y="240774"/>
                    <a:pt x="1911305" y="233778"/>
                    <a:pt x="1913010" y="224629"/>
                  </a:cubicBezTo>
                  <a:lnTo>
                    <a:pt x="1868693" y="203270"/>
                  </a:lnTo>
                  <a:cubicBezTo>
                    <a:pt x="1862298" y="231723"/>
                    <a:pt x="1859101" y="251078"/>
                    <a:pt x="1859101" y="261336"/>
                  </a:cubicBezTo>
                  <a:cubicBezTo>
                    <a:pt x="1859101" y="277332"/>
                    <a:pt x="1862454" y="291622"/>
                    <a:pt x="1869160" y="304208"/>
                  </a:cubicBezTo>
                  <a:cubicBezTo>
                    <a:pt x="1875866" y="316793"/>
                    <a:pt x="1884433" y="327155"/>
                    <a:pt x="1894861" y="335294"/>
                  </a:cubicBezTo>
                  <a:cubicBezTo>
                    <a:pt x="1905289" y="343432"/>
                    <a:pt x="1916941" y="349657"/>
                    <a:pt x="1929816" y="353967"/>
                  </a:cubicBezTo>
                  <a:cubicBezTo>
                    <a:pt x="1942691" y="358277"/>
                    <a:pt x="1955515" y="360432"/>
                    <a:pt x="1968288" y="360432"/>
                  </a:cubicBezTo>
                  <a:cubicBezTo>
                    <a:pt x="1975007" y="360432"/>
                    <a:pt x="1983312" y="360151"/>
                    <a:pt x="1993203" y="359588"/>
                  </a:cubicBezTo>
                  <a:cubicBezTo>
                    <a:pt x="2003094" y="359025"/>
                    <a:pt x="2013245" y="358215"/>
                    <a:pt x="2023656" y="357158"/>
                  </a:cubicBezTo>
                  <a:cubicBezTo>
                    <a:pt x="2034698" y="356058"/>
                    <a:pt x="2045137" y="355248"/>
                    <a:pt x="2054972" y="354728"/>
                  </a:cubicBezTo>
                  <a:cubicBezTo>
                    <a:pt x="2064807" y="354208"/>
                    <a:pt x="2072790" y="353948"/>
                    <a:pt x="2078921" y="353948"/>
                  </a:cubicBezTo>
                  <a:cubicBezTo>
                    <a:pt x="2085214" y="353948"/>
                    <a:pt x="2091615" y="354325"/>
                    <a:pt x="2098125" y="355080"/>
                  </a:cubicBezTo>
                  <a:cubicBezTo>
                    <a:pt x="2104635" y="355834"/>
                    <a:pt x="2110429" y="357247"/>
                    <a:pt x="2115507" y="359319"/>
                  </a:cubicBezTo>
                  <a:cubicBezTo>
                    <a:pt x="2120584" y="361391"/>
                    <a:pt x="2124413" y="363715"/>
                    <a:pt x="2126992" y="366290"/>
                  </a:cubicBezTo>
                  <a:cubicBezTo>
                    <a:pt x="2129571" y="368865"/>
                    <a:pt x="2130861" y="372161"/>
                    <a:pt x="2130861" y="376177"/>
                  </a:cubicBezTo>
                  <a:cubicBezTo>
                    <a:pt x="2130861" y="375793"/>
                    <a:pt x="2130392" y="375729"/>
                    <a:pt x="2129454" y="375985"/>
                  </a:cubicBezTo>
                  <a:lnTo>
                    <a:pt x="1838036" y="375985"/>
                  </a:lnTo>
                  <a:lnTo>
                    <a:pt x="1868310" y="430828"/>
                  </a:lnTo>
                  <a:lnTo>
                    <a:pt x="2259602" y="430828"/>
                  </a:lnTo>
                  <a:lnTo>
                    <a:pt x="2262815" y="430828"/>
                  </a:lnTo>
                  <a:lnTo>
                    <a:pt x="2320021" y="430828"/>
                  </a:lnTo>
                  <a:lnTo>
                    <a:pt x="2320021" y="805342"/>
                  </a:lnTo>
                  <a:lnTo>
                    <a:pt x="2378957" y="848291"/>
                  </a:lnTo>
                  <a:lnTo>
                    <a:pt x="2378957" y="430828"/>
                  </a:lnTo>
                  <a:lnTo>
                    <a:pt x="2477683" y="430828"/>
                  </a:lnTo>
                  <a:lnTo>
                    <a:pt x="2443546" y="375985"/>
                  </a:lnTo>
                  <a:lnTo>
                    <a:pt x="2366884" y="375985"/>
                  </a:lnTo>
                  <a:lnTo>
                    <a:pt x="2346036" y="347642"/>
                  </a:lnTo>
                  <a:cubicBezTo>
                    <a:pt x="2368231" y="321005"/>
                    <a:pt x="2392736" y="300789"/>
                    <a:pt x="2419552" y="286992"/>
                  </a:cubicBezTo>
                  <a:cubicBezTo>
                    <a:pt x="2446369" y="273196"/>
                    <a:pt x="2475849" y="266298"/>
                    <a:pt x="2507995" y="266298"/>
                  </a:cubicBezTo>
                  <a:cubicBezTo>
                    <a:pt x="2525722" y="266298"/>
                    <a:pt x="2543080" y="268390"/>
                    <a:pt x="2560069" y="272572"/>
                  </a:cubicBezTo>
                  <a:cubicBezTo>
                    <a:pt x="2577058" y="276754"/>
                    <a:pt x="2593826" y="282652"/>
                    <a:pt x="2610372" y="290267"/>
                  </a:cubicBezTo>
                  <a:cubicBezTo>
                    <a:pt x="2626918" y="297881"/>
                    <a:pt x="2643101" y="306486"/>
                    <a:pt x="2658922" y="316083"/>
                  </a:cubicBezTo>
                  <a:cubicBezTo>
                    <a:pt x="2674743" y="325680"/>
                    <a:pt x="2695921" y="336639"/>
                    <a:pt x="2722456" y="348960"/>
                  </a:cubicBezTo>
                  <a:lnTo>
                    <a:pt x="2722456" y="304080"/>
                  </a:lnTo>
                  <a:cubicBezTo>
                    <a:pt x="2699298" y="286720"/>
                    <a:pt x="2678472" y="271683"/>
                    <a:pt x="2659977" y="258970"/>
                  </a:cubicBezTo>
                  <a:cubicBezTo>
                    <a:pt x="2641483" y="246257"/>
                    <a:pt x="2623164" y="235345"/>
                    <a:pt x="2605019" y="226234"/>
                  </a:cubicBezTo>
                  <a:cubicBezTo>
                    <a:pt x="2586874" y="217123"/>
                    <a:pt x="2568220" y="210200"/>
                    <a:pt x="2549057" y="205463"/>
                  </a:cubicBezTo>
                  <a:cubicBezTo>
                    <a:pt x="2529893" y="200727"/>
                    <a:pt x="2509252" y="198358"/>
                    <a:pt x="2487134" y="198358"/>
                  </a:cubicBezTo>
                  <a:close/>
                  <a:moveTo>
                    <a:pt x="0" y="0"/>
                  </a:moveTo>
                  <a:lnTo>
                    <a:pt x="3810000" y="0"/>
                  </a:lnTo>
                  <a:lnTo>
                    <a:pt x="3810000" y="1237061"/>
                  </a:lnTo>
                  <a:lnTo>
                    <a:pt x="0" y="1237061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35650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525224" y="1947921"/>
            <a:ext cx="6018574" cy="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sz="2400" b="1" dirty="0" err="1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তাপ</a:t>
            </a:r>
            <a:r>
              <a:rPr lang="en-US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ও </a:t>
            </a:r>
            <a:r>
              <a:rPr lang="en-US" sz="2400" b="1" dirty="0" err="1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তাপমাত্রা</a:t>
            </a:r>
            <a:r>
              <a:rPr lang="bn-IN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</a:t>
            </a:r>
            <a:r>
              <a:rPr lang="bn-IN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কী তা ব্যাখ্যা করতে পারবে</a:t>
            </a:r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525223" y="2445382"/>
            <a:ext cx="6018575" cy="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তাপ গতিবিদ্যার সূত্রসমূহ </a:t>
            </a:r>
            <a:r>
              <a:rPr lang="bn-IN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ব্যাখ্যা করতে </a:t>
            </a:r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376458" y="1283910"/>
            <a:ext cx="4887938" cy="54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bn-BD" sz="2933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এ পাঠ শেষে শিক্ষার্থীরা .................</a:t>
            </a:r>
            <a:endParaRPr lang="en-US" sz="2933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525222" y="2942842"/>
            <a:ext cx="6018577" cy="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তাপ ও কাজের মধ্যে সম্পর্ক </a:t>
            </a:r>
            <a:r>
              <a:rPr lang="bn-IN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কী তা বর্ণনা করতে পারবে</a:t>
            </a:r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।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3415211" y="603743"/>
            <a:ext cx="1959193" cy="645922"/>
          </a:xfrm>
          <a:prstGeom prst="roundRect">
            <a:avLst/>
          </a:prstGeom>
          <a:solidFill>
            <a:srgbClr val="00FF00"/>
          </a:solidFill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bn-IN" sz="3911" b="1" dirty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bn-BD" sz="3911" b="1" dirty="0">
                <a:solidFill>
                  <a:prstClr val="white"/>
                </a:solidFill>
                <a:effectLst>
                  <a:glow rad="228600">
                    <a:srgbClr val="8064A2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শিখনফল</a:t>
            </a:r>
            <a:endParaRPr lang="en-US" sz="3911" b="1" dirty="0">
              <a:solidFill>
                <a:prstClr val="white"/>
              </a:solidFill>
              <a:effectLst>
                <a:glow rad="228600">
                  <a:srgbClr val="8064A2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1525222" y="3440303"/>
            <a:ext cx="6018575" cy="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তাপীয় ইঞ্জিন </a:t>
            </a:r>
            <a:r>
              <a:rPr lang="bn-IN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কাকে বলে তা বর্ণনা</a:t>
            </a:r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 করতে পারবে।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78902">
            <a:off x="683286" y="487306"/>
            <a:ext cx="1857335" cy="1246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525221" y="3937763"/>
            <a:ext cx="6018575" cy="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তাপীয় ইঞ্জিনের মূলনীতি ব্যাখ্যা করতে পারবে। 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1525221" y="4471019"/>
            <a:ext cx="6018574" cy="461665"/>
          </a:xfrm>
          <a:prstGeom prst="rect">
            <a:avLst/>
          </a:prstGeom>
          <a:noFill/>
          <a:ln w="28575">
            <a:solidFill>
              <a:srgbClr val="7030A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marL="571500" indent="-5715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bn-IN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কার্নো ইঞ্জিনের কর্মদক্ষতা নির্ণয় </a:t>
            </a:r>
            <a:r>
              <a:rPr lang="bn-BD" sz="2400" b="1" dirty="0" smtClean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করতে </a:t>
            </a:r>
            <a:r>
              <a:rPr lang="bn-BD" sz="2400" b="1" dirty="0">
                <a:solidFill>
                  <a:srgbClr val="000000"/>
                </a:solidFill>
                <a:latin typeface="NikoshBAN" pitchFamily="2" charset="0"/>
                <a:cs typeface="NikoshBAN" pitchFamily="2" charset="0"/>
              </a:rPr>
              <a:t>পারবে।</a:t>
            </a:r>
            <a:endParaRPr lang="en-US" sz="2400" b="1" dirty="0">
              <a:solidFill>
                <a:srgbClr val="000000"/>
              </a:solidFill>
              <a:latin typeface="NikoshBAN" pitchFamily="2" charset="0"/>
              <a:cs typeface="NikoshBAN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185497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7" presetClass="emph" presetSubtype="0" repeatCount="indefinite" fill="remove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withGroup">
                            <p:stCondLst>
                              <p:cond delay="4500"/>
                            </p:stCondLst>
                            <p:childTnLst>
                              <p:par>
                                <p:cTn id="2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withGroup">
                            <p:stCondLst>
                              <p:cond delay="550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withGroup">
                            <p:stCondLst>
                              <p:cond delay="6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withGroup">
                            <p:stCondLst>
                              <p:cond delay="750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5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500"/>
                            </p:stCondLst>
                            <p:childTnLst>
                              <p:par>
                                <p:cTn id="5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4500"/>
                            </p:stCondLst>
                            <p:childTnLst>
                              <p:par>
                                <p:cTn id="6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7" grpId="0" animBg="1"/>
      <p:bldP spid="8" grpId="0" animBg="1"/>
      <p:bldP spid="9" grpId="0" animBg="1"/>
      <p:bldP spid="10" grpId="0" animBg="1"/>
      <p:bldP spid="11" grpId="0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2nd Paper IMAJE\THERMODYNAMICS\4 stock engin anima 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09800" y="1371600"/>
            <a:ext cx="5258640" cy="372278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228600" y="5215177"/>
            <a:ext cx="8610600" cy="156966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bn-BD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" pitchFamily="2" charset="0"/>
                <a:cs typeface="Nikosh" pitchFamily="2" charset="0"/>
              </a:rPr>
              <a:t>তাপশক্তিকে যান্ত্রিক শক্তিতে রূপান্তর করার জন্য ফরাসী বিজ্ঞানী সাদি কার্ণো সকল দোষ-ত্রুটি মুক্ত যে আদর্শ তাপ ইঞ্জিনের পরিকল্পনা করেন তাকে কার্ণো ইঞ্জিন বলে।</a:t>
            </a:r>
          </a:p>
        </p:txBody>
      </p:sp>
      <p:sp>
        <p:nvSpPr>
          <p:cNvPr id="7" name="Rectangle 6"/>
          <p:cNvSpPr/>
          <p:nvPr/>
        </p:nvSpPr>
        <p:spPr>
          <a:xfrm>
            <a:off x="228600" y="4630402"/>
            <a:ext cx="1665841" cy="5847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GB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  <a:cs typeface="SutonnyMJ" pitchFamily="2" charset="0"/>
              </a:rPr>
              <a:t>Kv‡b©v</a:t>
            </a:r>
            <a:r>
              <a:rPr lang="en-GB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  <a:cs typeface="SutonnyMJ" pitchFamily="2" charset="0"/>
              </a:rPr>
              <a:t> </a:t>
            </a:r>
            <a:r>
              <a:rPr lang="en-GB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utonnyMJ" pitchFamily="2" charset="0"/>
                <a:cs typeface="SutonnyMJ" pitchFamily="2" charset="0"/>
              </a:rPr>
              <a:t>BwÄb</a:t>
            </a:r>
            <a:endParaRPr lang="en-GB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utonnyMJ" pitchFamily="2" charset="0"/>
              <a:cs typeface="SutonnyMJ" pitchFamily="2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9000" y="172731"/>
            <a:ext cx="3284806" cy="1287194"/>
            <a:chOff x="3429000" y="172731"/>
            <a:chExt cx="3284806" cy="1287194"/>
          </a:xfrm>
        </p:grpSpPr>
        <p:pic>
          <p:nvPicPr>
            <p:cNvPr id="10" name="Picture 2" descr="Fire GIF - Fire - Discover &amp; Share GIFs"/>
            <p:cNvPicPr>
              <a:picLocks noChangeAspect="1" noChangeArrowheads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37206" y="172731"/>
              <a:ext cx="3276600" cy="102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Freeform 8"/>
            <p:cNvSpPr/>
            <p:nvPr/>
          </p:nvSpPr>
          <p:spPr>
            <a:xfrm>
              <a:off x="3429000" y="172731"/>
              <a:ext cx="3276600" cy="1287194"/>
            </a:xfrm>
            <a:custGeom>
              <a:avLst/>
              <a:gdLst/>
              <a:ahLst/>
              <a:cxnLst/>
              <a:rect l="l" t="t" r="r" b="b"/>
              <a:pathLst>
                <a:path w="3276600" h="1287194">
                  <a:moveTo>
                    <a:pt x="2491659" y="566964"/>
                  </a:moveTo>
                  <a:cubicBezTo>
                    <a:pt x="2492015" y="575087"/>
                    <a:pt x="2494996" y="586003"/>
                    <a:pt x="2500600" y="599712"/>
                  </a:cubicBezTo>
                  <a:lnTo>
                    <a:pt x="2520968" y="636677"/>
                  </a:lnTo>
                  <a:lnTo>
                    <a:pt x="2506414" y="627088"/>
                  </a:lnTo>
                  <a:cubicBezTo>
                    <a:pt x="2493376" y="640808"/>
                    <a:pt x="2481299" y="650561"/>
                    <a:pt x="2470183" y="656348"/>
                  </a:cubicBezTo>
                  <a:cubicBezTo>
                    <a:pt x="2459068" y="662134"/>
                    <a:pt x="2448975" y="665028"/>
                    <a:pt x="2439906" y="665028"/>
                  </a:cubicBezTo>
                  <a:cubicBezTo>
                    <a:pt x="2435116" y="665028"/>
                    <a:pt x="2431395" y="664254"/>
                    <a:pt x="2428744" y="662708"/>
                  </a:cubicBezTo>
                  <a:cubicBezTo>
                    <a:pt x="2426093" y="661162"/>
                    <a:pt x="2424768" y="658547"/>
                    <a:pt x="2424768" y="654865"/>
                  </a:cubicBezTo>
                  <a:cubicBezTo>
                    <a:pt x="2424768" y="648858"/>
                    <a:pt x="2429920" y="640184"/>
                    <a:pt x="2440226" y="628844"/>
                  </a:cubicBezTo>
                  <a:cubicBezTo>
                    <a:pt x="2450532" y="617503"/>
                    <a:pt x="2462746" y="604965"/>
                    <a:pt x="2476869" y="591230"/>
                  </a:cubicBezTo>
                  <a:close/>
                  <a:moveTo>
                    <a:pt x="409486" y="548407"/>
                  </a:moveTo>
                  <a:lnTo>
                    <a:pt x="409486" y="719571"/>
                  </a:lnTo>
                  <a:cubicBezTo>
                    <a:pt x="400300" y="691379"/>
                    <a:pt x="384929" y="668008"/>
                    <a:pt x="363372" y="649459"/>
                  </a:cubicBezTo>
                  <a:cubicBezTo>
                    <a:pt x="341816" y="630910"/>
                    <a:pt x="320809" y="618534"/>
                    <a:pt x="300353" y="612333"/>
                  </a:cubicBezTo>
                  <a:cubicBezTo>
                    <a:pt x="321949" y="603458"/>
                    <a:pt x="341988" y="593590"/>
                    <a:pt x="360471" y="582730"/>
                  </a:cubicBezTo>
                  <a:cubicBezTo>
                    <a:pt x="378955" y="571871"/>
                    <a:pt x="395293" y="560429"/>
                    <a:pt x="409486" y="548407"/>
                  </a:cubicBezTo>
                  <a:close/>
                  <a:moveTo>
                    <a:pt x="1908550" y="535547"/>
                  </a:moveTo>
                  <a:lnTo>
                    <a:pt x="1912289" y="535547"/>
                  </a:lnTo>
                  <a:lnTo>
                    <a:pt x="1912236" y="536258"/>
                  </a:lnTo>
                  <a:lnTo>
                    <a:pt x="1910382" y="535913"/>
                  </a:lnTo>
                  <a:cubicBezTo>
                    <a:pt x="1910626" y="535669"/>
                    <a:pt x="1910015" y="535547"/>
                    <a:pt x="1908550" y="535547"/>
                  </a:cubicBezTo>
                  <a:close/>
                  <a:moveTo>
                    <a:pt x="1912352" y="534698"/>
                  </a:moveTo>
                  <a:lnTo>
                    <a:pt x="1912352" y="535547"/>
                  </a:lnTo>
                  <a:lnTo>
                    <a:pt x="1912289" y="535547"/>
                  </a:lnTo>
                  <a:close/>
                  <a:moveTo>
                    <a:pt x="2589292" y="481969"/>
                  </a:moveTo>
                  <a:cubicBezTo>
                    <a:pt x="2599749" y="481969"/>
                    <a:pt x="2607560" y="484564"/>
                    <a:pt x="2612727" y="489753"/>
                  </a:cubicBezTo>
                  <a:cubicBezTo>
                    <a:pt x="2617893" y="494943"/>
                    <a:pt x="2620477" y="500119"/>
                    <a:pt x="2620477" y="505282"/>
                  </a:cubicBezTo>
                  <a:cubicBezTo>
                    <a:pt x="2620477" y="512731"/>
                    <a:pt x="2619147" y="518048"/>
                    <a:pt x="2616488" y="521234"/>
                  </a:cubicBezTo>
                  <a:cubicBezTo>
                    <a:pt x="2608528" y="515397"/>
                    <a:pt x="2599939" y="512479"/>
                    <a:pt x="2590723" y="512479"/>
                  </a:cubicBezTo>
                  <a:cubicBezTo>
                    <a:pt x="2578723" y="512479"/>
                    <a:pt x="2568528" y="517397"/>
                    <a:pt x="2560137" y="527234"/>
                  </a:cubicBezTo>
                  <a:cubicBezTo>
                    <a:pt x="2551746" y="537070"/>
                    <a:pt x="2547551" y="547023"/>
                    <a:pt x="2547551" y="557092"/>
                  </a:cubicBezTo>
                  <a:cubicBezTo>
                    <a:pt x="2547551" y="570231"/>
                    <a:pt x="2552107" y="580467"/>
                    <a:pt x="2561219" y="587800"/>
                  </a:cubicBezTo>
                  <a:cubicBezTo>
                    <a:pt x="2570330" y="595133"/>
                    <a:pt x="2580665" y="598799"/>
                    <a:pt x="2592222" y="598799"/>
                  </a:cubicBezTo>
                  <a:cubicBezTo>
                    <a:pt x="2595509" y="598799"/>
                    <a:pt x="2599635" y="598216"/>
                    <a:pt x="2604600" y="597049"/>
                  </a:cubicBezTo>
                  <a:cubicBezTo>
                    <a:pt x="2609564" y="595883"/>
                    <a:pt x="2612923" y="594276"/>
                    <a:pt x="2614675" y="592230"/>
                  </a:cubicBezTo>
                  <a:cubicBezTo>
                    <a:pt x="2621519" y="595919"/>
                    <a:pt x="2624941" y="601485"/>
                    <a:pt x="2624941" y="608926"/>
                  </a:cubicBezTo>
                  <a:cubicBezTo>
                    <a:pt x="2624941" y="613973"/>
                    <a:pt x="2622571" y="618507"/>
                    <a:pt x="2617831" y="622530"/>
                  </a:cubicBezTo>
                  <a:cubicBezTo>
                    <a:pt x="2613091" y="626553"/>
                    <a:pt x="2605784" y="628565"/>
                    <a:pt x="2595908" y="628565"/>
                  </a:cubicBezTo>
                  <a:cubicBezTo>
                    <a:pt x="2585622" y="628565"/>
                    <a:pt x="2576458" y="626338"/>
                    <a:pt x="2568416" y="621885"/>
                  </a:cubicBezTo>
                  <a:cubicBezTo>
                    <a:pt x="2560373" y="617432"/>
                    <a:pt x="2553477" y="611548"/>
                    <a:pt x="2547725" y="604235"/>
                  </a:cubicBezTo>
                  <a:cubicBezTo>
                    <a:pt x="2541973" y="596921"/>
                    <a:pt x="2537530" y="588778"/>
                    <a:pt x="2534395" y="579806"/>
                  </a:cubicBezTo>
                  <a:cubicBezTo>
                    <a:pt x="2531259" y="570834"/>
                    <a:pt x="2529691" y="562290"/>
                    <a:pt x="2529691" y="554174"/>
                  </a:cubicBezTo>
                  <a:cubicBezTo>
                    <a:pt x="2529691" y="543384"/>
                    <a:pt x="2531579" y="533427"/>
                    <a:pt x="2535354" y="524304"/>
                  </a:cubicBezTo>
                  <a:cubicBezTo>
                    <a:pt x="2539129" y="515180"/>
                    <a:pt x="2543991" y="507526"/>
                    <a:pt x="2549940" y="501340"/>
                  </a:cubicBezTo>
                  <a:cubicBezTo>
                    <a:pt x="2555889" y="495154"/>
                    <a:pt x="2562327" y="490379"/>
                    <a:pt x="2569253" y="487015"/>
                  </a:cubicBezTo>
                  <a:cubicBezTo>
                    <a:pt x="2576179" y="483651"/>
                    <a:pt x="2582858" y="481969"/>
                    <a:pt x="2589292" y="481969"/>
                  </a:cubicBezTo>
                  <a:close/>
                  <a:moveTo>
                    <a:pt x="1883110" y="481225"/>
                  </a:moveTo>
                  <a:lnTo>
                    <a:pt x="1872657" y="484155"/>
                  </a:lnTo>
                  <a:cubicBezTo>
                    <a:pt x="1862743" y="486395"/>
                    <a:pt x="1852678" y="490073"/>
                    <a:pt x="1842461" y="495189"/>
                  </a:cubicBezTo>
                  <a:cubicBezTo>
                    <a:pt x="1832245" y="500305"/>
                    <a:pt x="1822707" y="506646"/>
                    <a:pt x="1813847" y="514211"/>
                  </a:cubicBezTo>
                  <a:cubicBezTo>
                    <a:pt x="1804987" y="521777"/>
                    <a:pt x="1797485" y="530511"/>
                    <a:pt x="1791342" y="540413"/>
                  </a:cubicBezTo>
                  <a:cubicBezTo>
                    <a:pt x="1785199" y="550316"/>
                    <a:pt x="1782128" y="561108"/>
                    <a:pt x="1782128" y="572789"/>
                  </a:cubicBezTo>
                  <a:cubicBezTo>
                    <a:pt x="1782128" y="587184"/>
                    <a:pt x="1787616" y="599458"/>
                    <a:pt x="1798592" y="609612"/>
                  </a:cubicBezTo>
                  <a:cubicBezTo>
                    <a:pt x="1809568" y="619767"/>
                    <a:pt x="1823106" y="624844"/>
                    <a:pt x="1839206" y="624844"/>
                  </a:cubicBezTo>
                  <a:cubicBezTo>
                    <a:pt x="1848306" y="624844"/>
                    <a:pt x="1857282" y="622763"/>
                    <a:pt x="1866134" y="618600"/>
                  </a:cubicBezTo>
                  <a:cubicBezTo>
                    <a:pt x="1874986" y="614438"/>
                    <a:pt x="1882934" y="608417"/>
                    <a:pt x="1889976" y="600537"/>
                  </a:cubicBezTo>
                  <a:cubicBezTo>
                    <a:pt x="1897018" y="592658"/>
                    <a:pt x="1902508" y="583195"/>
                    <a:pt x="1906446" y="572150"/>
                  </a:cubicBezTo>
                  <a:cubicBezTo>
                    <a:pt x="1908415" y="566627"/>
                    <a:pt x="1909891" y="560744"/>
                    <a:pt x="1910876" y="554502"/>
                  </a:cubicBezTo>
                  <a:lnTo>
                    <a:pt x="1912236" y="536258"/>
                  </a:lnTo>
                  <a:lnTo>
                    <a:pt x="1912352" y="536280"/>
                  </a:lnTo>
                  <a:lnTo>
                    <a:pt x="1912352" y="535547"/>
                  </a:lnTo>
                  <a:lnTo>
                    <a:pt x="1914399" y="535547"/>
                  </a:lnTo>
                  <a:cubicBezTo>
                    <a:pt x="1934909" y="535547"/>
                    <a:pt x="1950362" y="539983"/>
                    <a:pt x="1960756" y="548854"/>
                  </a:cubicBezTo>
                  <a:cubicBezTo>
                    <a:pt x="1971151" y="557726"/>
                    <a:pt x="1976348" y="570688"/>
                    <a:pt x="1976348" y="587742"/>
                  </a:cubicBezTo>
                  <a:cubicBezTo>
                    <a:pt x="1976348" y="596276"/>
                    <a:pt x="1973866" y="605944"/>
                    <a:pt x="1968901" y="616746"/>
                  </a:cubicBezTo>
                  <a:cubicBezTo>
                    <a:pt x="1963936" y="627547"/>
                    <a:pt x="1956365" y="637684"/>
                    <a:pt x="1946187" y="647157"/>
                  </a:cubicBezTo>
                  <a:cubicBezTo>
                    <a:pt x="1936010" y="656629"/>
                    <a:pt x="1922863" y="664580"/>
                    <a:pt x="1906748" y="671010"/>
                  </a:cubicBezTo>
                  <a:cubicBezTo>
                    <a:pt x="1890633" y="677440"/>
                    <a:pt x="1871359" y="680655"/>
                    <a:pt x="1848926" y="680655"/>
                  </a:cubicBezTo>
                  <a:cubicBezTo>
                    <a:pt x="1826850" y="680655"/>
                    <a:pt x="1796181" y="675550"/>
                    <a:pt x="1756920" y="665342"/>
                  </a:cubicBezTo>
                  <a:lnTo>
                    <a:pt x="1816963" y="762231"/>
                  </a:lnTo>
                  <a:cubicBezTo>
                    <a:pt x="1837411" y="763812"/>
                    <a:pt x="1856964" y="768643"/>
                    <a:pt x="1875622" y="776724"/>
                  </a:cubicBezTo>
                  <a:cubicBezTo>
                    <a:pt x="1894280" y="784805"/>
                    <a:pt x="1913269" y="795070"/>
                    <a:pt x="1932589" y="807519"/>
                  </a:cubicBezTo>
                  <a:cubicBezTo>
                    <a:pt x="1951910" y="819968"/>
                    <a:pt x="1971283" y="834358"/>
                    <a:pt x="1990708" y="850691"/>
                  </a:cubicBezTo>
                  <a:cubicBezTo>
                    <a:pt x="2010133" y="867023"/>
                    <a:pt x="2033868" y="884510"/>
                    <a:pt x="2061913" y="903153"/>
                  </a:cubicBezTo>
                  <a:lnTo>
                    <a:pt x="2061913" y="859423"/>
                  </a:lnTo>
                  <a:cubicBezTo>
                    <a:pt x="2039325" y="836215"/>
                    <a:pt x="2016204" y="814323"/>
                    <a:pt x="1992551" y="793747"/>
                  </a:cubicBezTo>
                  <a:cubicBezTo>
                    <a:pt x="1968897" y="773170"/>
                    <a:pt x="1941676" y="754627"/>
                    <a:pt x="1910887" y="738116"/>
                  </a:cubicBezTo>
                  <a:cubicBezTo>
                    <a:pt x="1951629" y="727970"/>
                    <a:pt x="1981902" y="710337"/>
                    <a:pt x="2001707" y="685218"/>
                  </a:cubicBezTo>
                  <a:cubicBezTo>
                    <a:pt x="2021512" y="660100"/>
                    <a:pt x="2031415" y="633161"/>
                    <a:pt x="2031415" y="604403"/>
                  </a:cubicBezTo>
                  <a:cubicBezTo>
                    <a:pt x="2031415" y="589094"/>
                    <a:pt x="2028155" y="573899"/>
                    <a:pt x="2021636" y="558819"/>
                  </a:cubicBezTo>
                  <a:cubicBezTo>
                    <a:pt x="2015117" y="543739"/>
                    <a:pt x="2005909" y="530524"/>
                    <a:pt x="1994010" y="519176"/>
                  </a:cubicBezTo>
                  <a:cubicBezTo>
                    <a:pt x="1982112" y="507828"/>
                    <a:pt x="1967607" y="498666"/>
                    <a:pt x="1950495" y="491689"/>
                  </a:cubicBezTo>
                  <a:cubicBezTo>
                    <a:pt x="1933384" y="484713"/>
                    <a:pt x="1914546" y="481225"/>
                    <a:pt x="1893981" y="481225"/>
                  </a:cubicBezTo>
                  <a:close/>
                  <a:moveTo>
                    <a:pt x="2686649" y="423926"/>
                  </a:moveTo>
                  <a:lnTo>
                    <a:pt x="2714171" y="473783"/>
                  </a:lnTo>
                  <a:lnTo>
                    <a:pt x="2952959" y="473783"/>
                  </a:lnTo>
                  <a:lnTo>
                    <a:pt x="2952959" y="668190"/>
                  </a:lnTo>
                  <a:cubicBezTo>
                    <a:pt x="2953145" y="652338"/>
                    <a:pt x="2947083" y="638014"/>
                    <a:pt x="2934774" y="625216"/>
                  </a:cubicBezTo>
                  <a:cubicBezTo>
                    <a:pt x="2922464" y="612418"/>
                    <a:pt x="2909767" y="602047"/>
                    <a:pt x="2896683" y="594102"/>
                  </a:cubicBezTo>
                  <a:cubicBezTo>
                    <a:pt x="2883598" y="586156"/>
                    <a:pt x="2870671" y="580364"/>
                    <a:pt x="2857900" y="576725"/>
                  </a:cubicBezTo>
                  <a:cubicBezTo>
                    <a:pt x="2845130" y="573086"/>
                    <a:pt x="2833563" y="571266"/>
                    <a:pt x="2823199" y="571266"/>
                  </a:cubicBezTo>
                  <a:cubicBezTo>
                    <a:pt x="2810355" y="571266"/>
                    <a:pt x="2798204" y="572956"/>
                    <a:pt x="2786748" y="576335"/>
                  </a:cubicBezTo>
                  <a:cubicBezTo>
                    <a:pt x="2775291" y="579715"/>
                    <a:pt x="2764989" y="584899"/>
                    <a:pt x="2755843" y="591887"/>
                  </a:cubicBezTo>
                  <a:cubicBezTo>
                    <a:pt x="2746696" y="598875"/>
                    <a:pt x="2739435" y="607601"/>
                    <a:pt x="2734059" y="618065"/>
                  </a:cubicBezTo>
                  <a:cubicBezTo>
                    <a:pt x="2728683" y="628530"/>
                    <a:pt x="2725996" y="640432"/>
                    <a:pt x="2725996" y="653772"/>
                  </a:cubicBezTo>
                  <a:cubicBezTo>
                    <a:pt x="2725996" y="663462"/>
                    <a:pt x="2727616" y="672618"/>
                    <a:pt x="2730856" y="681242"/>
                  </a:cubicBezTo>
                  <a:cubicBezTo>
                    <a:pt x="2734096" y="689865"/>
                    <a:pt x="2738855" y="697719"/>
                    <a:pt x="2745134" y="704804"/>
                  </a:cubicBezTo>
                  <a:cubicBezTo>
                    <a:pt x="2751413" y="711889"/>
                    <a:pt x="2759005" y="717449"/>
                    <a:pt x="2767912" y="721483"/>
                  </a:cubicBezTo>
                  <a:cubicBezTo>
                    <a:pt x="2776818" y="725518"/>
                    <a:pt x="2786763" y="727535"/>
                    <a:pt x="2797747" y="727535"/>
                  </a:cubicBezTo>
                  <a:cubicBezTo>
                    <a:pt x="2805258" y="727535"/>
                    <a:pt x="2812917" y="726008"/>
                    <a:pt x="2820722" y="722954"/>
                  </a:cubicBezTo>
                  <a:cubicBezTo>
                    <a:pt x="2828528" y="719900"/>
                    <a:pt x="2835660" y="715552"/>
                    <a:pt x="2842116" y="709909"/>
                  </a:cubicBezTo>
                  <a:cubicBezTo>
                    <a:pt x="2848573" y="704266"/>
                    <a:pt x="2853902" y="697394"/>
                    <a:pt x="2858104" y="689294"/>
                  </a:cubicBezTo>
                  <a:cubicBezTo>
                    <a:pt x="2862305" y="681193"/>
                    <a:pt x="2864406" y="672512"/>
                    <a:pt x="2864406" y="663249"/>
                  </a:cubicBezTo>
                  <a:cubicBezTo>
                    <a:pt x="2864406" y="658032"/>
                    <a:pt x="2863724" y="652563"/>
                    <a:pt x="2862359" y="646843"/>
                  </a:cubicBezTo>
                  <a:cubicBezTo>
                    <a:pt x="2860995" y="641122"/>
                    <a:pt x="2858755" y="638382"/>
                    <a:pt x="2855639" y="638622"/>
                  </a:cubicBezTo>
                  <a:cubicBezTo>
                    <a:pt x="2863863" y="640405"/>
                    <a:pt x="2875190" y="646794"/>
                    <a:pt x="2889619" y="657790"/>
                  </a:cubicBezTo>
                  <a:cubicBezTo>
                    <a:pt x="2904049" y="668785"/>
                    <a:pt x="2917280" y="683007"/>
                    <a:pt x="2929315" y="700456"/>
                  </a:cubicBezTo>
                  <a:cubicBezTo>
                    <a:pt x="2941349" y="717904"/>
                    <a:pt x="2951026" y="737484"/>
                    <a:pt x="2958348" y="759196"/>
                  </a:cubicBezTo>
                  <a:cubicBezTo>
                    <a:pt x="2965669" y="780908"/>
                    <a:pt x="2969330" y="804132"/>
                    <a:pt x="2969330" y="828866"/>
                  </a:cubicBezTo>
                  <a:lnTo>
                    <a:pt x="3007281" y="853295"/>
                  </a:lnTo>
                  <a:lnTo>
                    <a:pt x="3007281" y="473783"/>
                  </a:lnTo>
                  <a:lnTo>
                    <a:pt x="3067847" y="473783"/>
                  </a:lnTo>
                  <a:lnTo>
                    <a:pt x="3038349" y="423926"/>
                  </a:lnTo>
                  <a:close/>
                  <a:moveTo>
                    <a:pt x="2421698" y="423926"/>
                  </a:moveTo>
                  <a:cubicBezTo>
                    <a:pt x="2409699" y="423926"/>
                    <a:pt x="2397271" y="426240"/>
                    <a:pt x="2384415" y="430867"/>
                  </a:cubicBezTo>
                  <a:cubicBezTo>
                    <a:pt x="2371560" y="435495"/>
                    <a:pt x="2359580" y="441685"/>
                    <a:pt x="2348476" y="449436"/>
                  </a:cubicBezTo>
                  <a:cubicBezTo>
                    <a:pt x="2337372" y="457188"/>
                    <a:pt x="2328087" y="466530"/>
                    <a:pt x="2320623" y="477463"/>
                  </a:cubicBezTo>
                  <a:cubicBezTo>
                    <a:pt x="2313158" y="488397"/>
                    <a:pt x="2309426" y="500216"/>
                    <a:pt x="2309426" y="512921"/>
                  </a:cubicBezTo>
                  <a:cubicBezTo>
                    <a:pt x="2309426" y="532113"/>
                    <a:pt x="2315259" y="547132"/>
                    <a:pt x="2326925" y="557976"/>
                  </a:cubicBezTo>
                  <a:cubicBezTo>
                    <a:pt x="2338591" y="568820"/>
                    <a:pt x="2352454" y="574242"/>
                    <a:pt x="2368515" y="574242"/>
                  </a:cubicBezTo>
                  <a:cubicBezTo>
                    <a:pt x="2376065" y="574242"/>
                    <a:pt x="2383144" y="572805"/>
                    <a:pt x="2389752" y="569929"/>
                  </a:cubicBezTo>
                  <a:cubicBezTo>
                    <a:pt x="2396360" y="567053"/>
                    <a:pt x="2401914" y="563222"/>
                    <a:pt x="2406414" y="558435"/>
                  </a:cubicBezTo>
                  <a:cubicBezTo>
                    <a:pt x="2410914" y="553649"/>
                    <a:pt x="2414601" y="548525"/>
                    <a:pt x="2417477" y="543064"/>
                  </a:cubicBezTo>
                  <a:cubicBezTo>
                    <a:pt x="2420353" y="537603"/>
                    <a:pt x="2421791" y="532175"/>
                    <a:pt x="2421791" y="526780"/>
                  </a:cubicBezTo>
                  <a:cubicBezTo>
                    <a:pt x="2421791" y="515215"/>
                    <a:pt x="2418252" y="505892"/>
                    <a:pt x="2411175" y="498811"/>
                  </a:cubicBezTo>
                  <a:cubicBezTo>
                    <a:pt x="2404098" y="491730"/>
                    <a:pt x="2396971" y="487616"/>
                    <a:pt x="2389793" y="486469"/>
                  </a:cubicBezTo>
                  <a:cubicBezTo>
                    <a:pt x="2395118" y="481973"/>
                    <a:pt x="2401405" y="477743"/>
                    <a:pt x="2408652" y="473778"/>
                  </a:cubicBezTo>
                  <a:cubicBezTo>
                    <a:pt x="2415900" y="469813"/>
                    <a:pt x="2423097" y="467830"/>
                    <a:pt x="2430244" y="467830"/>
                  </a:cubicBezTo>
                  <a:cubicBezTo>
                    <a:pt x="2436577" y="467830"/>
                    <a:pt x="2441747" y="468983"/>
                    <a:pt x="2445755" y="471289"/>
                  </a:cubicBezTo>
                  <a:cubicBezTo>
                    <a:pt x="2449762" y="473595"/>
                    <a:pt x="2453066" y="476560"/>
                    <a:pt x="2455667" y="480184"/>
                  </a:cubicBezTo>
                  <a:cubicBezTo>
                    <a:pt x="2458267" y="483808"/>
                    <a:pt x="2460093" y="487738"/>
                    <a:pt x="2461143" y="491974"/>
                  </a:cubicBezTo>
                  <a:cubicBezTo>
                    <a:pt x="2462194" y="496210"/>
                    <a:pt x="2462719" y="499569"/>
                    <a:pt x="2462719" y="502049"/>
                  </a:cubicBezTo>
                  <a:cubicBezTo>
                    <a:pt x="2462719" y="512785"/>
                    <a:pt x="2458442" y="523019"/>
                    <a:pt x="2449888" y="532751"/>
                  </a:cubicBezTo>
                  <a:cubicBezTo>
                    <a:pt x="2441334" y="542483"/>
                    <a:pt x="2431608" y="552372"/>
                    <a:pt x="2420710" y="562418"/>
                  </a:cubicBezTo>
                  <a:cubicBezTo>
                    <a:pt x="2407486" y="574727"/>
                    <a:pt x="2395554" y="587249"/>
                    <a:pt x="2384915" y="599985"/>
                  </a:cubicBezTo>
                  <a:cubicBezTo>
                    <a:pt x="2374276" y="612721"/>
                    <a:pt x="2368957" y="627580"/>
                    <a:pt x="2368957" y="644564"/>
                  </a:cubicBezTo>
                  <a:cubicBezTo>
                    <a:pt x="2368957" y="658896"/>
                    <a:pt x="2372282" y="670644"/>
                    <a:pt x="2378933" y="679806"/>
                  </a:cubicBezTo>
                  <a:cubicBezTo>
                    <a:pt x="2385584" y="688968"/>
                    <a:pt x="2393285" y="695940"/>
                    <a:pt x="2402036" y="700723"/>
                  </a:cubicBezTo>
                  <a:cubicBezTo>
                    <a:pt x="2410788" y="705506"/>
                    <a:pt x="2419607" y="708814"/>
                    <a:pt x="2428494" y="710647"/>
                  </a:cubicBezTo>
                  <a:cubicBezTo>
                    <a:pt x="2437381" y="712480"/>
                    <a:pt x="2444817" y="713397"/>
                    <a:pt x="2450801" y="713397"/>
                  </a:cubicBezTo>
                  <a:cubicBezTo>
                    <a:pt x="2461289" y="713397"/>
                    <a:pt x="2472034" y="711957"/>
                    <a:pt x="2483037" y="709077"/>
                  </a:cubicBezTo>
                  <a:cubicBezTo>
                    <a:pt x="2494040" y="706198"/>
                    <a:pt x="2503712" y="701560"/>
                    <a:pt x="2512053" y="695165"/>
                  </a:cubicBezTo>
                  <a:cubicBezTo>
                    <a:pt x="2512154" y="696576"/>
                    <a:pt x="2512886" y="699229"/>
                    <a:pt x="2514250" y="703124"/>
                  </a:cubicBezTo>
                  <a:cubicBezTo>
                    <a:pt x="2515615" y="707019"/>
                    <a:pt x="2516297" y="710626"/>
                    <a:pt x="2516297" y="713943"/>
                  </a:cubicBezTo>
                  <a:cubicBezTo>
                    <a:pt x="2516297" y="721369"/>
                    <a:pt x="2514754" y="727849"/>
                    <a:pt x="2511669" y="733384"/>
                  </a:cubicBezTo>
                  <a:cubicBezTo>
                    <a:pt x="2508584" y="738918"/>
                    <a:pt x="2504292" y="743684"/>
                    <a:pt x="2498792" y="747680"/>
                  </a:cubicBezTo>
                  <a:cubicBezTo>
                    <a:pt x="2493292" y="751675"/>
                    <a:pt x="2487056" y="754650"/>
                    <a:pt x="2480084" y="756603"/>
                  </a:cubicBezTo>
                  <a:cubicBezTo>
                    <a:pt x="2473112" y="758557"/>
                    <a:pt x="2465777" y="759533"/>
                    <a:pt x="2458079" y="759533"/>
                  </a:cubicBezTo>
                  <a:cubicBezTo>
                    <a:pt x="2438306" y="759533"/>
                    <a:pt x="2419907" y="755559"/>
                    <a:pt x="2402885" y="747610"/>
                  </a:cubicBezTo>
                  <a:cubicBezTo>
                    <a:pt x="2385863" y="739661"/>
                    <a:pt x="2370622" y="727555"/>
                    <a:pt x="2357161" y="711292"/>
                  </a:cubicBezTo>
                  <a:cubicBezTo>
                    <a:pt x="2343701" y="695030"/>
                    <a:pt x="2332589" y="674215"/>
                    <a:pt x="2323826" y="648848"/>
                  </a:cubicBezTo>
                  <a:cubicBezTo>
                    <a:pt x="2315063" y="623482"/>
                    <a:pt x="2309654" y="592381"/>
                    <a:pt x="2307600" y="555546"/>
                  </a:cubicBezTo>
                  <a:lnTo>
                    <a:pt x="2269242" y="538256"/>
                  </a:lnTo>
                  <a:cubicBezTo>
                    <a:pt x="2269242" y="581866"/>
                    <a:pt x="2272209" y="618050"/>
                    <a:pt x="2278143" y="646808"/>
                  </a:cubicBezTo>
                  <a:cubicBezTo>
                    <a:pt x="2284076" y="675566"/>
                    <a:pt x="2292045" y="700357"/>
                    <a:pt x="2302048" y="721181"/>
                  </a:cubicBezTo>
                  <a:cubicBezTo>
                    <a:pt x="2312051" y="742005"/>
                    <a:pt x="2323254" y="759270"/>
                    <a:pt x="2335657" y="772975"/>
                  </a:cubicBezTo>
                  <a:cubicBezTo>
                    <a:pt x="2348059" y="786679"/>
                    <a:pt x="2360456" y="797591"/>
                    <a:pt x="2372846" y="805711"/>
                  </a:cubicBezTo>
                  <a:cubicBezTo>
                    <a:pt x="2385237" y="813831"/>
                    <a:pt x="2397265" y="819450"/>
                    <a:pt x="2408931" y="822570"/>
                  </a:cubicBezTo>
                  <a:cubicBezTo>
                    <a:pt x="2420597" y="825690"/>
                    <a:pt x="2430686" y="827250"/>
                    <a:pt x="2439197" y="827250"/>
                  </a:cubicBezTo>
                  <a:cubicBezTo>
                    <a:pt x="2458312" y="827250"/>
                    <a:pt x="2475708" y="824421"/>
                    <a:pt x="2491386" y="818762"/>
                  </a:cubicBezTo>
                  <a:cubicBezTo>
                    <a:pt x="2507063" y="813104"/>
                    <a:pt x="2520533" y="805426"/>
                    <a:pt x="2531796" y="795729"/>
                  </a:cubicBezTo>
                  <a:cubicBezTo>
                    <a:pt x="2543059" y="786032"/>
                    <a:pt x="2551725" y="774717"/>
                    <a:pt x="2557794" y="761783"/>
                  </a:cubicBezTo>
                  <a:cubicBezTo>
                    <a:pt x="2563864" y="748850"/>
                    <a:pt x="2566898" y="735124"/>
                    <a:pt x="2566898" y="720606"/>
                  </a:cubicBezTo>
                  <a:cubicBezTo>
                    <a:pt x="2566898" y="704545"/>
                    <a:pt x="2562852" y="688540"/>
                    <a:pt x="2554760" y="672591"/>
                  </a:cubicBezTo>
                  <a:lnTo>
                    <a:pt x="2553774" y="671053"/>
                  </a:lnTo>
                  <a:lnTo>
                    <a:pt x="2569282" y="680707"/>
                  </a:lnTo>
                  <a:cubicBezTo>
                    <a:pt x="2574739" y="683249"/>
                    <a:pt x="2580022" y="684829"/>
                    <a:pt x="2585130" y="685445"/>
                  </a:cubicBezTo>
                  <a:cubicBezTo>
                    <a:pt x="2579936" y="693631"/>
                    <a:pt x="2575475" y="706562"/>
                    <a:pt x="2571747" y="724239"/>
                  </a:cubicBezTo>
                  <a:cubicBezTo>
                    <a:pt x="2568018" y="741916"/>
                    <a:pt x="2566154" y="756921"/>
                    <a:pt x="2566154" y="769254"/>
                  </a:cubicBezTo>
                  <a:cubicBezTo>
                    <a:pt x="2566154" y="786656"/>
                    <a:pt x="2567852" y="805538"/>
                    <a:pt x="2571247" y="825902"/>
                  </a:cubicBezTo>
                  <a:cubicBezTo>
                    <a:pt x="2574642" y="846265"/>
                    <a:pt x="2579335" y="866089"/>
                    <a:pt x="2585327" y="885375"/>
                  </a:cubicBezTo>
                  <a:lnTo>
                    <a:pt x="2624418" y="901664"/>
                  </a:lnTo>
                  <a:lnTo>
                    <a:pt x="2618988" y="830959"/>
                  </a:lnTo>
                  <a:lnTo>
                    <a:pt x="2618988" y="810321"/>
                  </a:lnTo>
                  <a:cubicBezTo>
                    <a:pt x="2618988" y="801469"/>
                    <a:pt x="2619310" y="792960"/>
                    <a:pt x="2619953" y="784794"/>
                  </a:cubicBezTo>
                  <a:cubicBezTo>
                    <a:pt x="2620597" y="776627"/>
                    <a:pt x="2622079" y="767783"/>
                    <a:pt x="2624401" y="758260"/>
                  </a:cubicBezTo>
                  <a:cubicBezTo>
                    <a:pt x="2626722" y="748738"/>
                    <a:pt x="2630435" y="738461"/>
                    <a:pt x="2635540" y="727431"/>
                  </a:cubicBezTo>
                  <a:cubicBezTo>
                    <a:pt x="2640644" y="716400"/>
                    <a:pt x="2647870" y="702642"/>
                    <a:pt x="2657218" y="686154"/>
                  </a:cubicBezTo>
                  <a:lnTo>
                    <a:pt x="2635336" y="672969"/>
                  </a:lnTo>
                  <a:cubicBezTo>
                    <a:pt x="2643615" y="670938"/>
                    <a:pt x="2651145" y="664208"/>
                    <a:pt x="2657928" y="652778"/>
                  </a:cubicBezTo>
                  <a:cubicBezTo>
                    <a:pt x="2664710" y="641349"/>
                    <a:pt x="2668102" y="628429"/>
                    <a:pt x="2668102" y="614019"/>
                  </a:cubicBezTo>
                  <a:cubicBezTo>
                    <a:pt x="2668102" y="607725"/>
                    <a:pt x="2667179" y="601413"/>
                    <a:pt x="2665334" y="595084"/>
                  </a:cubicBezTo>
                  <a:cubicBezTo>
                    <a:pt x="2663489" y="588755"/>
                    <a:pt x="2661253" y="582562"/>
                    <a:pt x="2658625" y="576504"/>
                  </a:cubicBezTo>
                  <a:cubicBezTo>
                    <a:pt x="2655998" y="570446"/>
                    <a:pt x="2653277" y="565309"/>
                    <a:pt x="2650463" y="561092"/>
                  </a:cubicBezTo>
                  <a:cubicBezTo>
                    <a:pt x="2647649" y="556875"/>
                    <a:pt x="2645506" y="554620"/>
                    <a:pt x="2644033" y="554325"/>
                  </a:cubicBezTo>
                  <a:cubicBezTo>
                    <a:pt x="2649971" y="548604"/>
                    <a:pt x="2655467" y="540950"/>
                    <a:pt x="2660521" y="531361"/>
                  </a:cubicBezTo>
                  <a:cubicBezTo>
                    <a:pt x="2665575" y="521773"/>
                    <a:pt x="2668102" y="510378"/>
                    <a:pt x="2668102" y="497177"/>
                  </a:cubicBezTo>
                  <a:cubicBezTo>
                    <a:pt x="2668102" y="490310"/>
                    <a:pt x="2666743" y="482796"/>
                    <a:pt x="2664026" y="474638"/>
                  </a:cubicBezTo>
                  <a:cubicBezTo>
                    <a:pt x="2661309" y="466480"/>
                    <a:pt x="2657234" y="458996"/>
                    <a:pt x="2651800" y="452186"/>
                  </a:cubicBezTo>
                  <a:cubicBezTo>
                    <a:pt x="2646367" y="445376"/>
                    <a:pt x="2639268" y="439708"/>
                    <a:pt x="2630505" y="435181"/>
                  </a:cubicBezTo>
                  <a:cubicBezTo>
                    <a:pt x="2621742" y="430654"/>
                    <a:pt x="2611380" y="428391"/>
                    <a:pt x="2599420" y="428391"/>
                  </a:cubicBezTo>
                  <a:cubicBezTo>
                    <a:pt x="2595831" y="428391"/>
                    <a:pt x="2589968" y="428670"/>
                    <a:pt x="2581834" y="429228"/>
                  </a:cubicBezTo>
                  <a:cubicBezTo>
                    <a:pt x="2573698" y="429786"/>
                    <a:pt x="2565259" y="432052"/>
                    <a:pt x="2556515" y="436024"/>
                  </a:cubicBezTo>
                  <a:cubicBezTo>
                    <a:pt x="2547772" y="439997"/>
                    <a:pt x="2538867" y="446117"/>
                    <a:pt x="2529802" y="454383"/>
                  </a:cubicBezTo>
                  <a:cubicBezTo>
                    <a:pt x="2520736" y="462650"/>
                    <a:pt x="2514917" y="472904"/>
                    <a:pt x="2512344" y="485143"/>
                  </a:cubicBezTo>
                  <a:cubicBezTo>
                    <a:pt x="2513669" y="481268"/>
                    <a:pt x="2511722" y="475411"/>
                    <a:pt x="2506501" y="467575"/>
                  </a:cubicBezTo>
                  <a:cubicBezTo>
                    <a:pt x="2501280" y="459738"/>
                    <a:pt x="2494695" y="452636"/>
                    <a:pt x="2486746" y="446268"/>
                  </a:cubicBezTo>
                  <a:cubicBezTo>
                    <a:pt x="2478797" y="439900"/>
                    <a:pt x="2469366" y="434584"/>
                    <a:pt x="2458452" y="430321"/>
                  </a:cubicBezTo>
                  <a:cubicBezTo>
                    <a:pt x="2447538" y="426058"/>
                    <a:pt x="2435286" y="423926"/>
                    <a:pt x="2421698" y="423926"/>
                  </a:cubicBezTo>
                  <a:close/>
                  <a:moveTo>
                    <a:pt x="703570" y="352489"/>
                  </a:moveTo>
                  <a:lnTo>
                    <a:pt x="703570" y="440173"/>
                  </a:lnTo>
                  <a:lnTo>
                    <a:pt x="696715" y="434715"/>
                  </a:lnTo>
                  <a:cubicBezTo>
                    <a:pt x="692665" y="431603"/>
                    <a:pt x="687866" y="428007"/>
                    <a:pt x="682316" y="423926"/>
                  </a:cubicBezTo>
                  <a:lnTo>
                    <a:pt x="628310" y="423926"/>
                  </a:lnTo>
                  <a:lnTo>
                    <a:pt x="606541" y="423926"/>
                  </a:lnTo>
                  <a:lnTo>
                    <a:pt x="163617" y="423926"/>
                  </a:lnTo>
                  <a:lnTo>
                    <a:pt x="191127" y="473783"/>
                  </a:lnTo>
                  <a:lnTo>
                    <a:pt x="409486" y="473783"/>
                  </a:lnTo>
                  <a:lnTo>
                    <a:pt x="409486" y="482516"/>
                  </a:lnTo>
                  <a:lnTo>
                    <a:pt x="203010" y="603566"/>
                  </a:lnTo>
                  <a:lnTo>
                    <a:pt x="245135" y="663144"/>
                  </a:lnTo>
                  <a:cubicBezTo>
                    <a:pt x="286536" y="668570"/>
                    <a:pt x="322714" y="684536"/>
                    <a:pt x="353670" y="711042"/>
                  </a:cubicBezTo>
                  <a:cubicBezTo>
                    <a:pt x="384625" y="737548"/>
                    <a:pt x="408641" y="778152"/>
                    <a:pt x="425717" y="832855"/>
                  </a:cubicBezTo>
                  <a:lnTo>
                    <a:pt x="463750" y="852551"/>
                  </a:lnTo>
                  <a:lnTo>
                    <a:pt x="463808" y="541973"/>
                  </a:lnTo>
                  <a:lnTo>
                    <a:pt x="474431" y="542720"/>
                  </a:lnTo>
                  <a:cubicBezTo>
                    <a:pt x="480296" y="543533"/>
                    <a:pt x="486241" y="544752"/>
                    <a:pt x="492266" y="546378"/>
                  </a:cubicBezTo>
                  <a:cubicBezTo>
                    <a:pt x="504315" y="549630"/>
                    <a:pt x="515076" y="554083"/>
                    <a:pt x="524549" y="559738"/>
                  </a:cubicBezTo>
                  <a:cubicBezTo>
                    <a:pt x="534021" y="565392"/>
                    <a:pt x="541520" y="571843"/>
                    <a:pt x="547047" y="579091"/>
                  </a:cubicBezTo>
                  <a:cubicBezTo>
                    <a:pt x="552574" y="586339"/>
                    <a:pt x="555337" y="593741"/>
                    <a:pt x="555337" y="601299"/>
                  </a:cubicBezTo>
                  <a:cubicBezTo>
                    <a:pt x="555337" y="607857"/>
                    <a:pt x="554876" y="612682"/>
                    <a:pt x="553954" y="615775"/>
                  </a:cubicBezTo>
                  <a:cubicBezTo>
                    <a:pt x="554372" y="614659"/>
                    <a:pt x="551917" y="613163"/>
                    <a:pt x="546588" y="611287"/>
                  </a:cubicBezTo>
                  <a:cubicBezTo>
                    <a:pt x="541259" y="609411"/>
                    <a:pt x="536195" y="608473"/>
                    <a:pt x="531397" y="608473"/>
                  </a:cubicBezTo>
                  <a:cubicBezTo>
                    <a:pt x="522855" y="608473"/>
                    <a:pt x="515233" y="610372"/>
                    <a:pt x="508532" y="614170"/>
                  </a:cubicBezTo>
                  <a:cubicBezTo>
                    <a:pt x="501831" y="617968"/>
                    <a:pt x="496380" y="622679"/>
                    <a:pt x="492178" y="628303"/>
                  </a:cubicBezTo>
                  <a:cubicBezTo>
                    <a:pt x="487977" y="633927"/>
                    <a:pt x="484927" y="639733"/>
                    <a:pt x="483028" y="645721"/>
                  </a:cubicBezTo>
                  <a:cubicBezTo>
                    <a:pt x="481129" y="651709"/>
                    <a:pt x="480179" y="657389"/>
                    <a:pt x="480179" y="662760"/>
                  </a:cubicBezTo>
                  <a:cubicBezTo>
                    <a:pt x="480179" y="678930"/>
                    <a:pt x="485828" y="691412"/>
                    <a:pt x="497126" y="700206"/>
                  </a:cubicBezTo>
                  <a:cubicBezTo>
                    <a:pt x="508424" y="709000"/>
                    <a:pt x="520080" y="713397"/>
                    <a:pt x="532095" y="713397"/>
                  </a:cubicBezTo>
                  <a:cubicBezTo>
                    <a:pt x="544699" y="713397"/>
                    <a:pt x="555632" y="709883"/>
                    <a:pt x="564895" y="702857"/>
                  </a:cubicBezTo>
                  <a:cubicBezTo>
                    <a:pt x="574158" y="695830"/>
                    <a:pt x="581621" y="687416"/>
                    <a:pt x="587283" y="677614"/>
                  </a:cubicBezTo>
                  <a:cubicBezTo>
                    <a:pt x="592946" y="667812"/>
                    <a:pt x="597222" y="657515"/>
                    <a:pt x="600114" y="646721"/>
                  </a:cubicBezTo>
                  <a:cubicBezTo>
                    <a:pt x="603005" y="635927"/>
                    <a:pt x="604451" y="626208"/>
                    <a:pt x="604451" y="617565"/>
                  </a:cubicBezTo>
                  <a:cubicBezTo>
                    <a:pt x="604451" y="602636"/>
                    <a:pt x="601360" y="587552"/>
                    <a:pt x="595178" y="572312"/>
                  </a:cubicBezTo>
                  <a:cubicBezTo>
                    <a:pt x="588996" y="557073"/>
                    <a:pt x="579667" y="542944"/>
                    <a:pt x="567191" y="529925"/>
                  </a:cubicBezTo>
                  <a:cubicBezTo>
                    <a:pt x="554715" y="516907"/>
                    <a:pt x="539261" y="505524"/>
                    <a:pt x="520828" y="495776"/>
                  </a:cubicBezTo>
                  <a:cubicBezTo>
                    <a:pt x="502395" y="486029"/>
                    <a:pt x="483388" y="479516"/>
                    <a:pt x="463808" y="476237"/>
                  </a:cubicBezTo>
                  <a:lnTo>
                    <a:pt x="463808" y="473783"/>
                  </a:lnTo>
                  <a:lnTo>
                    <a:pt x="637981" y="473783"/>
                  </a:lnTo>
                  <a:lnTo>
                    <a:pt x="659343" y="473783"/>
                  </a:lnTo>
                  <a:lnTo>
                    <a:pt x="672154" y="473783"/>
                  </a:lnTo>
                  <a:cubicBezTo>
                    <a:pt x="673595" y="474404"/>
                    <a:pt x="676111" y="476824"/>
                    <a:pt x="679700" y="481045"/>
                  </a:cubicBezTo>
                  <a:cubicBezTo>
                    <a:pt x="683289" y="485265"/>
                    <a:pt x="686965" y="490201"/>
                    <a:pt x="690728" y="495852"/>
                  </a:cubicBezTo>
                  <a:cubicBezTo>
                    <a:pt x="694491" y="501503"/>
                    <a:pt x="697573" y="506946"/>
                    <a:pt x="699972" y="512182"/>
                  </a:cubicBezTo>
                  <a:cubicBezTo>
                    <a:pt x="702371" y="517418"/>
                    <a:pt x="703570" y="521114"/>
                    <a:pt x="703570" y="523269"/>
                  </a:cubicBezTo>
                  <a:lnTo>
                    <a:pt x="703570" y="814251"/>
                  </a:lnTo>
                  <a:lnTo>
                    <a:pt x="757148" y="853295"/>
                  </a:lnTo>
                  <a:lnTo>
                    <a:pt x="757148" y="473783"/>
                  </a:lnTo>
                  <a:lnTo>
                    <a:pt x="827895" y="473783"/>
                  </a:lnTo>
                  <a:lnTo>
                    <a:pt x="838864" y="473783"/>
                  </a:lnTo>
                  <a:lnTo>
                    <a:pt x="946632" y="473783"/>
                  </a:lnTo>
                  <a:cubicBezTo>
                    <a:pt x="922657" y="487170"/>
                    <a:pt x="902625" y="510653"/>
                    <a:pt x="886537" y="544233"/>
                  </a:cubicBezTo>
                  <a:cubicBezTo>
                    <a:pt x="870449" y="577812"/>
                    <a:pt x="862889" y="617585"/>
                    <a:pt x="863858" y="663551"/>
                  </a:cubicBezTo>
                  <a:cubicBezTo>
                    <a:pt x="864362" y="694743"/>
                    <a:pt x="868759" y="721596"/>
                    <a:pt x="877049" y="744110"/>
                  </a:cubicBezTo>
                  <a:cubicBezTo>
                    <a:pt x="885339" y="766624"/>
                    <a:pt x="895794" y="785449"/>
                    <a:pt x="908414" y="800583"/>
                  </a:cubicBezTo>
                  <a:cubicBezTo>
                    <a:pt x="921033" y="815718"/>
                    <a:pt x="935284" y="827047"/>
                    <a:pt x="951167" y="834570"/>
                  </a:cubicBezTo>
                  <a:cubicBezTo>
                    <a:pt x="967050" y="842092"/>
                    <a:pt x="982909" y="845854"/>
                    <a:pt x="998745" y="845854"/>
                  </a:cubicBezTo>
                  <a:cubicBezTo>
                    <a:pt x="1010559" y="845854"/>
                    <a:pt x="1020820" y="844181"/>
                    <a:pt x="1029528" y="840837"/>
                  </a:cubicBezTo>
                  <a:cubicBezTo>
                    <a:pt x="1038237" y="837492"/>
                    <a:pt x="1045252" y="833039"/>
                    <a:pt x="1050574" y="827477"/>
                  </a:cubicBezTo>
                  <a:cubicBezTo>
                    <a:pt x="1055895" y="821915"/>
                    <a:pt x="1059840" y="815879"/>
                    <a:pt x="1062410" y="809368"/>
                  </a:cubicBezTo>
                  <a:cubicBezTo>
                    <a:pt x="1064980" y="802856"/>
                    <a:pt x="1066264" y="796543"/>
                    <a:pt x="1066264" y="790427"/>
                  </a:cubicBezTo>
                  <a:cubicBezTo>
                    <a:pt x="1066264" y="783706"/>
                    <a:pt x="1064716" y="776990"/>
                    <a:pt x="1061619" y="770277"/>
                  </a:cubicBezTo>
                  <a:cubicBezTo>
                    <a:pt x="1058523" y="763564"/>
                    <a:pt x="1054441" y="757689"/>
                    <a:pt x="1049376" y="752650"/>
                  </a:cubicBezTo>
                  <a:cubicBezTo>
                    <a:pt x="1044310" y="747612"/>
                    <a:pt x="1038161" y="743655"/>
                    <a:pt x="1030929" y="740779"/>
                  </a:cubicBezTo>
                  <a:cubicBezTo>
                    <a:pt x="1023697" y="737903"/>
                    <a:pt x="1016698" y="736465"/>
                    <a:pt x="1009931" y="736465"/>
                  </a:cubicBezTo>
                  <a:cubicBezTo>
                    <a:pt x="995025" y="737139"/>
                    <a:pt x="984192" y="742151"/>
                    <a:pt x="977433" y="751499"/>
                  </a:cubicBezTo>
                  <a:cubicBezTo>
                    <a:pt x="970673" y="760847"/>
                    <a:pt x="967294" y="771885"/>
                    <a:pt x="967294" y="784613"/>
                  </a:cubicBezTo>
                  <a:lnTo>
                    <a:pt x="967931" y="794909"/>
                  </a:lnTo>
                  <a:lnTo>
                    <a:pt x="965734" y="791668"/>
                  </a:lnTo>
                  <a:cubicBezTo>
                    <a:pt x="963051" y="788097"/>
                    <a:pt x="959666" y="783877"/>
                    <a:pt x="955579" y="779009"/>
                  </a:cubicBezTo>
                  <a:cubicBezTo>
                    <a:pt x="947405" y="769273"/>
                    <a:pt x="940551" y="758574"/>
                    <a:pt x="935017" y="746912"/>
                  </a:cubicBezTo>
                  <a:cubicBezTo>
                    <a:pt x="929482" y="735250"/>
                    <a:pt x="925168" y="723278"/>
                    <a:pt x="922076" y="710996"/>
                  </a:cubicBezTo>
                  <a:cubicBezTo>
                    <a:pt x="918983" y="698714"/>
                    <a:pt x="917436" y="687464"/>
                    <a:pt x="917436" y="677248"/>
                  </a:cubicBezTo>
                  <a:cubicBezTo>
                    <a:pt x="917436" y="662652"/>
                    <a:pt x="918469" y="649779"/>
                    <a:pt x="920535" y="638628"/>
                  </a:cubicBezTo>
                  <a:cubicBezTo>
                    <a:pt x="922601" y="627478"/>
                    <a:pt x="925318" y="617122"/>
                    <a:pt x="928686" y="607560"/>
                  </a:cubicBezTo>
                  <a:cubicBezTo>
                    <a:pt x="932054" y="597999"/>
                    <a:pt x="935854" y="589247"/>
                    <a:pt x="940086" y="581306"/>
                  </a:cubicBezTo>
                  <a:cubicBezTo>
                    <a:pt x="944318" y="573365"/>
                    <a:pt x="948977" y="565100"/>
                    <a:pt x="954062" y="556511"/>
                  </a:cubicBezTo>
                  <a:cubicBezTo>
                    <a:pt x="971712" y="531482"/>
                    <a:pt x="990164" y="512351"/>
                    <a:pt x="1009419" y="499119"/>
                  </a:cubicBezTo>
                  <a:cubicBezTo>
                    <a:pt x="1028674" y="485887"/>
                    <a:pt x="1048835" y="477442"/>
                    <a:pt x="1069904" y="473783"/>
                  </a:cubicBezTo>
                  <a:lnTo>
                    <a:pt x="1087751" y="473783"/>
                  </a:lnTo>
                  <a:lnTo>
                    <a:pt x="1305134" y="473783"/>
                  </a:lnTo>
                  <a:lnTo>
                    <a:pt x="1305134" y="668190"/>
                  </a:lnTo>
                  <a:cubicBezTo>
                    <a:pt x="1305320" y="652338"/>
                    <a:pt x="1299258" y="638014"/>
                    <a:pt x="1286949" y="625216"/>
                  </a:cubicBezTo>
                  <a:cubicBezTo>
                    <a:pt x="1274639" y="612418"/>
                    <a:pt x="1261942" y="602047"/>
                    <a:pt x="1248858" y="594102"/>
                  </a:cubicBezTo>
                  <a:cubicBezTo>
                    <a:pt x="1235773" y="586156"/>
                    <a:pt x="1222846" y="580364"/>
                    <a:pt x="1210075" y="576725"/>
                  </a:cubicBezTo>
                  <a:cubicBezTo>
                    <a:pt x="1197305" y="573086"/>
                    <a:pt x="1185738" y="571266"/>
                    <a:pt x="1175374" y="571266"/>
                  </a:cubicBezTo>
                  <a:cubicBezTo>
                    <a:pt x="1162530" y="571266"/>
                    <a:pt x="1150379" y="572956"/>
                    <a:pt x="1138923" y="576335"/>
                  </a:cubicBezTo>
                  <a:cubicBezTo>
                    <a:pt x="1127466" y="579715"/>
                    <a:pt x="1117164" y="584899"/>
                    <a:pt x="1108018" y="591887"/>
                  </a:cubicBezTo>
                  <a:cubicBezTo>
                    <a:pt x="1098871" y="598875"/>
                    <a:pt x="1091610" y="607601"/>
                    <a:pt x="1086234" y="618065"/>
                  </a:cubicBezTo>
                  <a:cubicBezTo>
                    <a:pt x="1080859" y="628530"/>
                    <a:pt x="1078171" y="640432"/>
                    <a:pt x="1078171" y="653772"/>
                  </a:cubicBezTo>
                  <a:cubicBezTo>
                    <a:pt x="1078171" y="663462"/>
                    <a:pt x="1079791" y="672618"/>
                    <a:pt x="1083031" y="681242"/>
                  </a:cubicBezTo>
                  <a:cubicBezTo>
                    <a:pt x="1086271" y="689865"/>
                    <a:pt x="1091030" y="697719"/>
                    <a:pt x="1097309" y="704804"/>
                  </a:cubicBezTo>
                  <a:cubicBezTo>
                    <a:pt x="1103588" y="711889"/>
                    <a:pt x="1111180" y="717449"/>
                    <a:pt x="1120087" y="721483"/>
                  </a:cubicBezTo>
                  <a:cubicBezTo>
                    <a:pt x="1128993" y="725518"/>
                    <a:pt x="1138938" y="727535"/>
                    <a:pt x="1149922" y="727535"/>
                  </a:cubicBezTo>
                  <a:cubicBezTo>
                    <a:pt x="1157433" y="727535"/>
                    <a:pt x="1165092" y="726008"/>
                    <a:pt x="1172897" y="722954"/>
                  </a:cubicBezTo>
                  <a:cubicBezTo>
                    <a:pt x="1180703" y="719900"/>
                    <a:pt x="1187835" y="715552"/>
                    <a:pt x="1194291" y="709909"/>
                  </a:cubicBezTo>
                  <a:cubicBezTo>
                    <a:pt x="1200748" y="704266"/>
                    <a:pt x="1206078" y="697394"/>
                    <a:pt x="1210279" y="689294"/>
                  </a:cubicBezTo>
                  <a:cubicBezTo>
                    <a:pt x="1214480" y="681193"/>
                    <a:pt x="1216581" y="672512"/>
                    <a:pt x="1216581" y="663249"/>
                  </a:cubicBezTo>
                  <a:cubicBezTo>
                    <a:pt x="1216581" y="658032"/>
                    <a:pt x="1215899" y="652563"/>
                    <a:pt x="1214534" y="646843"/>
                  </a:cubicBezTo>
                  <a:cubicBezTo>
                    <a:pt x="1213170" y="641122"/>
                    <a:pt x="1210930" y="638382"/>
                    <a:pt x="1207814" y="638622"/>
                  </a:cubicBezTo>
                  <a:cubicBezTo>
                    <a:pt x="1216038" y="640405"/>
                    <a:pt x="1227365" y="646794"/>
                    <a:pt x="1241794" y="657790"/>
                  </a:cubicBezTo>
                  <a:cubicBezTo>
                    <a:pt x="1256224" y="668785"/>
                    <a:pt x="1269455" y="683007"/>
                    <a:pt x="1281490" y="700456"/>
                  </a:cubicBezTo>
                  <a:cubicBezTo>
                    <a:pt x="1293524" y="717904"/>
                    <a:pt x="1303202" y="737484"/>
                    <a:pt x="1310523" y="759196"/>
                  </a:cubicBezTo>
                  <a:cubicBezTo>
                    <a:pt x="1317844" y="780908"/>
                    <a:pt x="1321505" y="804132"/>
                    <a:pt x="1321505" y="828866"/>
                  </a:cubicBezTo>
                  <a:lnTo>
                    <a:pt x="1359456" y="853295"/>
                  </a:lnTo>
                  <a:lnTo>
                    <a:pt x="1359456" y="473783"/>
                  </a:lnTo>
                  <a:lnTo>
                    <a:pt x="1390456" y="473783"/>
                  </a:lnTo>
                  <a:lnTo>
                    <a:pt x="1420022" y="473783"/>
                  </a:lnTo>
                  <a:lnTo>
                    <a:pt x="1424629" y="473783"/>
                  </a:lnTo>
                  <a:cubicBezTo>
                    <a:pt x="1426070" y="474404"/>
                    <a:pt x="1428586" y="476824"/>
                    <a:pt x="1432175" y="481045"/>
                  </a:cubicBezTo>
                  <a:cubicBezTo>
                    <a:pt x="1435764" y="485265"/>
                    <a:pt x="1439440" y="490201"/>
                    <a:pt x="1443203" y="495852"/>
                  </a:cubicBezTo>
                  <a:cubicBezTo>
                    <a:pt x="1446966" y="501503"/>
                    <a:pt x="1450048" y="506946"/>
                    <a:pt x="1452447" y="512182"/>
                  </a:cubicBezTo>
                  <a:cubicBezTo>
                    <a:pt x="1454846" y="517418"/>
                    <a:pt x="1456045" y="521114"/>
                    <a:pt x="1456045" y="523269"/>
                  </a:cubicBezTo>
                  <a:lnTo>
                    <a:pt x="1456045" y="814251"/>
                  </a:lnTo>
                  <a:lnTo>
                    <a:pt x="1509623" y="853295"/>
                  </a:lnTo>
                  <a:lnTo>
                    <a:pt x="1509623" y="473783"/>
                  </a:lnTo>
                  <a:lnTo>
                    <a:pt x="1591339" y="473783"/>
                  </a:lnTo>
                  <a:lnTo>
                    <a:pt x="1559527" y="423926"/>
                  </a:lnTo>
                  <a:lnTo>
                    <a:pt x="1506868" y="423926"/>
                  </a:lnTo>
                  <a:lnTo>
                    <a:pt x="1504914" y="417682"/>
                  </a:lnTo>
                  <a:cubicBezTo>
                    <a:pt x="1502604" y="408419"/>
                    <a:pt x="1498649" y="397137"/>
                    <a:pt x="1493049" y="383835"/>
                  </a:cubicBezTo>
                  <a:cubicBezTo>
                    <a:pt x="1487448" y="370534"/>
                    <a:pt x="1475114" y="360085"/>
                    <a:pt x="1456045" y="352489"/>
                  </a:cubicBezTo>
                  <a:lnTo>
                    <a:pt x="1456045" y="440173"/>
                  </a:lnTo>
                  <a:lnTo>
                    <a:pt x="1449190" y="434715"/>
                  </a:lnTo>
                  <a:cubicBezTo>
                    <a:pt x="1445140" y="431603"/>
                    <a:pt x="1440341" y="428007"/>
                    <a:pt x="1434791" y="423926"/>
                  </a:cubicBezTo>
                  <a:lnTo>
                    <a:pt x="1390524" y="423926"/>
                  </a:lnTo>
                  <a:lnTo>
                    <a:pt x="1359016" y="423926"/>
                  </a:lnTo>
                  <a:lnTo>
                    <a:pt x="1056718" y="423926"/>
                  </a:lnTo>
                  <a:lnTo>
                    <a:pt x="1038824" y="423926"/>
                  </a:lnTo>
                  <a:lnTo>
                    <a:pt x="807052" y="423926"/>
                  </a:lnTo>
                  <a:lnTo>
                    <a:pt x="799664" y="423926"/>
                  </a:lnTo>
                  <a:lnTo>
                    <a:pt x="754393" y="423926"/>
                  </a:lnTo>
                  <a:lnTo>
                    <a:pt x="752439" y="417682"/>
                  </a:lnTo>
                  <a:cubicBezTo>
                    <a:pt x="750129" y="408419"/>
                    <a:pt x="746174" y="397137"/>
                    <a:pt x="740574" y="383835"/>
                  </a:cubicBezTo>
                  <a:cubicBezTo>
                    <a:pt x="734973" y="370534"/>
                    <a:pt x="722639" y="360085"/>
                    <a:pt x="703570" y="352489"/>
                  </a:cubicBezTo>
                  <a:close/>
                  <a:moveTo>
                    <a:pt x="2293171" y="262448"/>
                  </a:moveTo>
                  <a:cubicBezTo>
                    <a:pt x="2273350" y="262448"/>
                    <a:pt x="2254576" y="264351"/>
                    <a:pt x="2236849" y="268156"/>
                  </a:cubicBezTo>
                  <a:cubicBezTo>
                    <a:pt x="2219121" y="271962"/>
                    <a:pt x="2202254" y="278317"/>
                    <a:pt x="2186247" y="287219"/>
                  </a:cubicBezTo>
                  <a:cubicBezTo>
                    <a:pt x="2170240" y="296122"/>
                    <a:pt x="2155065" y="307383"/>
                    <a:pt x="2140721" y="321002"/>
                  </a:cubicBezTo>
                  <a:cubicBezTo>
                    <a:pt x="2126377" y="334621"/>
                    <a:pt x="2111477" y="352996"/>
                    <a:pt x="2096020" y="376127"/>
                  </a:cubicBezTo>
                  <a:lnTo>
                    <a:pt x="2139797" y="423926"/>
                  </a:lnTo>
                  <a:lnTo>
                    <a:pt x="2063262" y="423926"/>
                  </a:lnTo>
                  <a:lnTo>
                    <a:pt x="2058813" y="423926"/>
                  </a:lnTo>
                  <a:lnTo>
                    <a:pt x="2014054" y="423926"/>
                  </a:lnTo>
                  <a:lnTo>
                    <a:pt x="2014265" y="423077"/>
                  </a:lnTo>
                  <a:cubicBezTo>
                    <a:pt x="2014738" y="418822"/>
                    <a:pt x="2015303" y="413070"/>
                    <a:pt x="2015962" y="405823"/>
                  </a:cubicBezTo>
                  <a:lnTo>
                    <a:pt x="2015834" y="404927"/>
                  </a:lnTo>
                  <a:cubicBezTo>
                    <a:pt x="2011990" y="389277"/>
                    <a:pt x="2002795" y="375384"/>
                    <a:pt x="1988249" y="363250"/>
                  </a:cubicBezTo>
                  <a:cubicBezTo>
                    <a:pt x="1973703" y="351115"/>
                    <a:pt x="1951280" y="345047"/>
                    <a:pt x="1920980" y="345047"/>
                  </a:cubicBezTo>
                  <a:cubicBezTo>
                    <a:pt x="1913841" y="345047"/>
                    <a:pt x="1905417" y="345315"/>
                    <a:pt x="1895708" y="345849"/>
                  </a:cubicBezTo>
                  <a:cubicBezTo>
                    <a:pt x="1885999" y="346384"/>
                    <a:pt x="1876517" y="346915"/>
                    <a:pt x="1867262" y="347442"/>
                  </a:cubicBezTo>
                  <a:cubicBezTo>
                    <a:pt x="1851472" y="348822"/>
                    <a:pt x="1835590" y="349512"/>
                    <a:pt x="1819614" y="349512"/>
                  </a:cubicBezTo>
                  <a:cubicBezTo>
                    <a:pt x="1802212" y="349512"/>
                    <a:pt x="1789381" y="346948"/>
                    <a:pt x="1781122" y="341821"/>
                  </a:cubicBezTo>
                  <a:cubicBezTo>
                    <a:pt x="1772863" y="336693"/>
                    <a:pt x="1768733" y="328579"/>
                    <a:pt x="1768733" y="317479"/>
                  </a:cubicBezTo>
                  <a:cubicBezTo>
                    <a:pt x="1768733" y="313836"/>
                    <a:pt x="1769196" y="309813"/>
                    <a:pt x="1770123" y="305410"/>
                  </a:cubicBezTo>
                  <a:cubicBezTo>
                    <a:pt x="1771049" y="301007"/>
                    <a:pt x="1772287" y="294647"/>
                    <a:pt x="1773838" y="286330"/>
                  </a:cubicBezTo>
                  <a:lnTo>
                    <a:pt x="1733549" y="266912"/>
                  </a:lnTo>
                  <a:cubicBezTo>
                    <a:pt x="1727736" y="292779"/>
                    <a:pt x="1724829" y="310375"/>
                    <a:pt x="1724829" y="319700"/>
                  </a:cubicBezTo>
                  <a:cubicBezTo>
                    <a:pt x="1724829" y="334242"/>
                    <a:pt x="1727877" y="347233"/>
                    <a:pt x="1733974" y="358674"/>
                  </a:cubicBezTo>
                  <a:cubicBezTo>
                    <a:pt x="1740070" y="370115"/>
                    <a:pt x="1747858" y="379535"/>
                    <a:pt x="1757339" y="386934"/>
                  </a:cubicBezTo>
                  <a:cubicBezTo>
                    <a:pt x="1766819" y="394333"/>
                    <a:pt x="1777411" y="399991"/>
                    <a:pt x="1789116" y="403910"/>
                  </a:cubicBezTo>
                  <a:cubicBezTo>
                    <a:pt x="1800820" y="407828"/>
                    <a:pt x="1812479" y="409787"/>
                    <a:pt x="1824090" y="409787"/>
                  </a:cubicBezTo>
                  <a:cubicBezTo>
                    <a:pt x="1830198" y="409787"/>
                    <a:pt x="1837748" y="409532"/>
                    <a:pt x="1846740" y="409020"/>
                  </a:cubicBezTo>
                  <a:cubicBezTo>
                    <a:pt x="1855732" y="408508"/>
                    <a:pt x="1864960" y="407772"/>
                    <a:pt x="1874424" y="406811"/>
                  </a:cubicBezTo>
                  <a:cubicBezTo>
                    <a:pt x="1884462" y="405811"/>
                    <a:pt x="1893952" y="405075"/>
                    <a:pt x="1902894" y="404602"/>
                  </a:cubicBezTo>
                  <a:cubicBezTo>
                    <a:pt x="1911835" y="404129"/>
                    <a:pt x="1919092" y="403892"/>
                    <a:pt x="1924666" y="403892"/>
                  </a:cubicBezTo>
                  <a:cubicBezTo>
                    <a:pt x="1930386" y="403892"/>
                    <a:pt x="1936206" y="404235"/>
                    <a:pt x="1942124" y="404921"/>
                  </a:cubicBezTo>
                  <a:cubicBezTo>
                    <a:pt x="1948042" y="405607"/>
                    <a:pt x="1953309" y="406892"/>
                    <a:pt x="1957925" y="408776"/>
                  </a:cubicBezTo>
                  <a:cubicBezTo>
                    <a:pt x="1962541" y="410659"/>
                    <a:pt x="1966021" y="412772"/>
                    <a:pt x="1968366" y="415113"/>
                  </a:cubicBezTo>
                  <a:cubicBezTo>
                    <a:pt x="1970711" y="417454"/>
                    <a:pt x="1971884" y="420450"/>
                    <a:pt x="1971884" y="424100"/>
                  </a:cubicBezTo>
                  <a:cubicBezTo>
                    <a:pt x="1971884" y="423752"/>
                    <a:pt x="1971457" y="423694"/>
                    <a:pt x="1970605" y="423926"/>
                  </a:cubicBezTo>
                  <a:lnTo>
                    <a:pt x="1705679" y="423926"/>
                  </a:lnTo>
                  <a:lnTo>
                    <a:pt x="1733200" y="473783"/>
                  </a:lnTo>
                  <a:lnTo>
                    <a:pt x="2086323" y="473783"/>
                  </a:lnTo>
                  <a:lnTo>
                    <a:pt x="2091841" y="473783"/>
                  </a:lnTo>
                  <a:lnTo>
                    <a:pt x="2141250" y="473783"/>
                  </a:lnTo>
                  <a:lnTo>
                    <a:pt x="2141250" y="814251"/>
                  </a:lnTo>
                  <a:lnTo>
                    <a:pt x="2194828" y="853295"/>
                  </a:lnTo>
                  <a:lnTo>
                    <a:pt x="2194828" y="473783"/>
                  </a:lnTo>
                  <a:lnTo>
                    <a:pt x="2284578" y="473783"/>
                  </a:lnTo>
                  <a:lnTo>
                    <a:pt x="2253545" y="423926"/>
                  </a:lnTo>
                  <a:lnTo>
                    <a:pt x="2183852" y="423926"/>
                  </a:lnTo>
                  <a:lnTo>
                    <a:pt x="2164900" y="398160"/>
                  </a:lnTo>
                  <a:cubicBezTo>
                    <a:pt x="2185077" y="373945"/>
                    <a:pt x="2207354" y="355566"/>
                    <a:pt x="2231733" y="343024"/>
                  </a:cubicBezTo>
                  <a:cubicBezTo>
                    <a:pt x="2256111" y="330482"/>
                    <a:pt x="2282912" y="324211"/>
                    <a:pt x="2312135" y="324211"/>
                  </a:cubicBezTo>
                  <a:cubicBezTo>
                    <a:pt x="2328250" y="324211"/>
                    <a:pt x="2344030" y="326112"/>
                    <a:pt x="2359475" y="329914"/>
                  </a:cubicBezTo>
                  <a:cubicBezTo>
                    <a:pt x="2374920" y="333716"/>
                    <a:pt x="2390163" y="339079"/>
                    <a:pt x="2405205" y="346001"/>
                  </a:cubicBezTo>
                  <a:cubicBezTo>
                    <a:pt x="2420246" y="352923"/>
                    <a:pt x="2434959" y="360746"/>
                    <a:pt x="2449342" y="369470"/>
                  </a:cubicBezTo>
                  <a:cubicBezTo>
                    <a:pt x="2463724" y="378194"/>
                    <a:pt x="2482977" y="388157"/>
                    <a:pt x="2507100" y="399358"/>
                  </a:cubicBezTo>
                  <a:lnTo>
                    <a:pt x="2507100" y="358558"/>
                  </a:lnTo>
                  <a:cubicBezTo>
                    <a:pt x="2486047" y="342776"/>
                    <a:pt x="2467114" y="329106"/>
                    <a:pt x="2450301" y="317549"/>
                  </a:cubicBezTo>
                  <a:cubicBezTo>
                    <a:pt x="2433488" y="305991"/>
                    <a:pt x="2416834" y="296071"/>
                    <a:pt x="2400339" y="287789"/>
                  </a:cubicBezTo>
                  <a:cubicBezTo>
                    <a:pt x="2383844" y="279507"/>
                    <a:pt x="2366885" y="273212"/>
                    <a:pt x="2349464" y="268906"/>
                  </a:cubicBezTo>
                  <a:cubicBezTo>
                    <a:pt x="2332043" y="264601"/>
                    <a:pt x="2313278" y="262448"/>
                    <a:pt x="2293171" y="262448"/>
                  </a:cubicBezTo>
                  <a:close/>
                  <a:moveTo>
                    <a:pt x="1426938" y="252923"/>
                  </a:moveTo>
                  <a:lnTo>
                    <a:pt x="1266982" y="403983"/>
                  </a:lnTo>
                  <a:lnTo>
                    <a:pt x="1357884" y="403983"/>
                  </a:lnTo>
                  <a:lnTo>
                    <a:pt x="1478865" y="252923"/>
                  </a:lnTo>
                  <a:close/>
                  <a:moveTo>
                    <a:pt x="0" y="0"/>
                  </a:moveTo>
                  <a:lnTo>
                    <a:pt x="3276600" y="0"/>
                  </a:lnTo>
                  <a:lnTo>
                    <a:pt x="3276600" y="1287194"/>
                  </a:lnTo>
                  <a:lnTo>
                    <a:pt x="0" y="1287194"/>
                  </a:ln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</p:spTree>
    <p:extLst>
      <p:ext uri="{BB962C8B-B14F-4D97-AF65-F5344CB8AC3E}">
        <p14:creationId xmlns:p14="http://schemas.microsoft.com/office/powerpoint/2010/main" val="38646758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40167" y="228600"/>
            <a:ext cx="3387466" cy="646331"/>
          </a:xfrm>
          <a:prstGeom prst="rect">
            <a:avLst/>
          </a:prstGeom>
          <a:solidFill>
            <a:srgbClr val="32D8E0"/>
          </a:solidFill>
        </p:spPr>
        <p:txBody>
          <a:bodyPr wrap="none">
            <a:spAutoFit/>
          </a:bodyPr>
          <a:lstStyle/>
          <a:p>
            <a:r>
              <a:rPr lang="as-IN" sz="3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তাপ ইঞ্জিনের মূলনীতি </a:t>
            </a:r>
            <a:endParaRPr lang="as-IN" sz="3600" i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6200" y="4724400"/>
            <a:ext cx="8915400" cy="19389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as-I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প্রত্যেক ইঞ্জিনেই একটি কার্যরত </a:t>
            </a:r>
            <a:r>
              <a:rPr lang="as-I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পদার্থ</a:t>
            </a:r>
            <a:r>
              <a:rPr lang="en-US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as-IN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থাকে। যেমন বাষ্পীয় ইঞ্জিনে বাষ্প কার্যরত বস্তু আবার পেট্রোল ইঞ্জিনে পেট্রোল কার্যরত বস্তু। কার্যরত পদার্থ উচ্চ তাপ-মাত্রার কোনো উৎস হতে তাপ গ্রহণ করে ওই তাপের কিছু অংশ কার্যে পরিণত করে এবং বাকি অংশ নিম্ন তাপমাত্রার তাপগ্রাহকে বর্জন করে। এভাবে কার্যরত বস্তুর ক্রমাগত তাপ গ্রহণ ও বর্জনে প্রত্যেকবার কিছু তাপ কাজে পরিণত হয়। এটিই তাপ ইঞ্জিনের </a:t>
            </a:r>
            <a:r>
              <a:rPr lang="as-IN" sz="24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মূলনীতি</a:t>
            </a:r>
            <a:r>
              <a:rPr lang="en-US" sz="24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ikoshBAN" panose="02000000000000000000" pitchFamily="2" charset="0"/>
                <a:cs typeface="NikoshBAN" panose="02000000000000000000" pitchFamily="2" charset="0"/>
              </a:rPr>
              <a:t> ।</a:t>
            </a:r>
            <a:endParaRPr lang="en-US" sz="2400" dirty="0">
              <a:latin typeface="NikoshBAN" panose="02000000000000000000" pitchFamily="2" charset="0"/>
              <a:cs typeface="NikoshBAN" panose="02000000000000000000" pitchFamily="2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9110132" y="5894363"/>
            <a:ext cx="9096064" cy="5300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ক্লাসে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মনোযোগী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হও</a:t>
            </a:r>
            <a:r>
              <a:rPr lang="bn-IN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,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কথা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বলা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এবং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এদিক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সেদিক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তাকানো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থেকে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বিরত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 </a:t>
            </a:r>
            <a:r>
              <a:rPr lang="en-US" sz="2844" b="1" dirty="0" err="1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থাকো</a:t>
            </a:r>
            <a:r>
              <a:rPr lang="en-US" sz="2844" b="1" dirty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002060"/>
                </a:solidFill>
                <a:latin typeface="NikoshBAN" panose="02000000000000000000" pitchFamily="2" charset="0"/>
                <a:cs typeface="NikoshBAN" panose="02000000000000000000" pitchFamily="2" charset="0"/>
              </a:rPr>
              <a:t>।    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2438400" y="874931"/>
            <a:ext cx="4191000" cy="3773269"/>
            <a:chOff x="332349" y="1000431"/>
            <a:chExt cx="4191000" cy="3773269"/>
          </a:xfrm>
        </p:grpSpPr>
        <p:grpSp>
          <p:nvGrpSpPr>
            <p:cNvPr id="11" name="Group 10"/>
            <p:cNvGrpSpPr/>
            <p:nvPr/>
          </p:nvGrpSpPr>
          <p:grpSpPr>
            <a:xfrm>
              <a:off x="332349" y="1000431"/>
              <a:ext cx="4191000" cy="3773269"/>
              <a:chOff x="332349" y="1000431"/>
              <a:chExt cx="4191000" cy="3773269"/>
            </a:xfrm>
          </p:grpSpPr>
          <p:pic>
            <p:nvPicPr>
              <p:cNvPr id="5122" name="Picture 2" descr="heat engine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151" t="16666" r="31716" b="21451"/>
              <a:stretch/>
            </p:blipFill>
            <p:spPr bwMode="auto">
              <a:xfrm>
                <a:off x="332349" y="1000431"/>
                <a:ext cx="4191000" cy="377326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" name="Oval 9"/>
              <p:cNvSpPr/>
              <p:nvPr/>
            </p:nvSpPr>
            <p:spPr>
              <a:xfrm>
                <a:off x="2999936" y="2723284"/>
                <a:ext cx="152400" cy="262257"/>
              </a:xfrm>
              <a:prstGeom prst="ellipse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/>
                <p:cNvSpPr/>
                <p:nvPr/>
              </p:nvSpPr>
              <p:spPr>
                <a:xfrm rot="1817682">
                  <a:off x="2836821" y="2689016"/>
                  <a:ext cx="478632" cy="369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𝑄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3" name="Rectangle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 rot="1817682">
                  <a:off x="2836821" y="2689016"/>
                  <a:ext cx="478632" cy="369332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1392803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30000">
        <p15:prstTrans prst="pageCurlDouble" invX="1"/>
      </p:transition>
    </mc:Choice>
    <mc:Fallback xmlns="">
      <p:transition spd="slow" advTm="30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2" presetClass="entr" presetSubtype="2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2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7.2|4.2|4.8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802</Words>
  <Application>Microsoft Office PowerPoint</Application>
  <PresentationFormat>On-screen Show (4:3)</PresentationFormat>
  <Paragraphs>100</Paragraphs>
  <Slides>21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6" baseType="lpstr">
      <vt:lpstr>Verdana</vt:lpstr>
      <vt:lpstr>Calibri</vt:lpstr>
      <vt:lpstr>Book Antiqua</vt:lpstr>
      <vt:lpstr>Wingdings</vt:lpstr>
      <vt:lpstr>Nikosh</vt:lpstr>
      <vt:lpstr>Arial</vt:lpstr>
      <vt:lpstr>Cambria Math</vt:lpstr>
      <vt:lpstr>Vrinda</vt:lpstr>
      <vt:lpstr>NikoshBAN</vt:lpstr>
      <vt:lpstr>Times New Roman</vt:lpstr>
      <vt:lpstr>ui-sans-serif</vt:lpstr>
      <vt:lpstr>Garamond</vt:lpstr>
      <vt:lpstr>KaTeX_Main</vt:lpstr>
      <vt:lpstr>SutonnyMJ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বাড়ীর কাজ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283</cp:revision>
  <dcterms:created xsi:type="dcterms:W3CDTF">2006-08-16T00:00:00Z</dcterms:created>
  <dcterms:modified xsi:type="dcterms:W3CDTF">2024-11-27T14:37:55Z</dcterms:modified>
</cp:coreProperties>
</file>